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34" r:id="rId2"/>
    <p:sldMasterId id="2147483948" r:id="rId3"/>
    <p:sldMasterId id="2147483962" r:id="rId4"/>
    <p:sldMasterId id="2147483976" r:id="rId5"/>
  </p:sldMasterIdLst>
  <p:notesMasterIdLst>
    <p:notesMasterId r:id="rId9"/>
  </p:notesMasterIdLst>
  <p:sldIdLst>
    <p:sldId id="280" r:id="rId6"/>
    <p:sldId id="282" r:id="rId7"/>
    <p:sldId id="28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5E5"/>
    <a:srgbClr val="FFBC38"/>
    <a:srgbClr val="936E28"/>
    <a:srgbClr val="EA3837"/>
    <a:srgbClr val="70181F"/>
    <a:srgbClr val="1A93D7"/>
    <a:srgbClr val="5482AB"/>
    <a:srgbClr val="19938E"/>
    <a:srgbClr val="054D53"/>
    <a:srgbClr val="9E4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63" autoAdjust="0"/>
    <p:restoredTop sz="94660"/>
  </p:normalViewPr>
  <p:slideViewPr>
    <p:cSldViewPr snapToGrid="0">
      <p:cViewPr>
        <p:scale>
          <a:sx n="100" d="100"/>
          <a:sy n="100" d="100"/>
        </p:scale>
        <p:origin x="72" y="49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DED76-5D38-41BF-9AF2-709E5C06511E}" type="datetimeFigureOut">
              <a:rPr lang="en-GB" smtClean="0"/>
              <a:t>11/07/2018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234E84-C538-456E-9D17-5DEAA57ABBDE}" type="slidenum">
              <a:rPr lang="en-GB" smtClean="0"/>
              <a:t>‹#›</a:t>
            </a:fld>
            <a:endParaRPr lang="en-GB"/>
          </a:p>
        </p:txBody>
      </p:sp>
    </p:spTree>
    <p:extLst>
      <p:ext uri="{BB962C8B-B14F-4D97-AF65-F5344CB8AC3E}">
        <p14:creationId xmlns:p14="http://schemas.microsoft.com/office/powerpoint/2010/main" val="1561402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a:t>Edit Master text styles</a:t>
            </a:r>
          </a:p>
          <a:p>
            <a:pPr lvl="1"/>
            <a:r>
              <a:rPr lang="en-US"/>
              <a:t>Second level</a:t>
            </a:r>
          </a:p>
          <a:p>
            <a:pPr lvl="2"/>
            <a:r>
              <a:rPr lang="en-US"/>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a:t>Edit Master text styles</a:t>
            </a:r>
          </a:p>
          <a:p>
            <a:pPr lvl="1"/>
            <a:r>
              <a:rPr lang="en-US"/>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355021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8" name="TextBox 17">
            <a:extLst>
              <a:ext uri="{FF2B5EF4-FFF2-40B4-BE49-F238E27FC236}">
                <a16:creationId xmlns:a16="http://schemas.microsoft.com/office/drawing/2014/main" id="{DB15FE0B-B3BF-4D32-9D9A-A6FED97D9038}"/>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18815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959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a:t>Edit Master text styles</a:t>
            </a:r>
          </a:p>
          <a:p>
            <a:pPr lvl="1"/>
            <a:r>
              <a:rPr lang="en-US"/>
              <a:t>Second level</a:t>
            </a:r>
          </a:p>
          <a:p>
            <a:pPr lvl="2"/>
            <a:r>
              <a:rPr lang="en-US"/>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a:t>Edit Master text styles</a:t>
            </a:r>
          </a:p>
          <a:p>
            <a:pPr lvl="1"/>
            <a:r>
              <a:rPr lang="en-US"/>
              <a:t>Second level</a:t>
            </a:r>
          </a:p>
          <a:p>
            <a:pPr lvl="2"/>
            <a:r>
              <a:rPr lang="en-US"/>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r>
              <a:rPr lang="en-US"/>
              <a:t>Click icon to add chart</a:t>
            </a:r>
            <a:endParaRPr lang="en-GB" dirty="0"/>
          </a:p>
        </p:txBody>
      </p:sp>
    </p:spTree>
    <p:extLst>
      <p:ext uri="{BB962C8B-B14F-4D97-AF65-F5344CB8AC3E}">
        <p14:creationId xmlns:p14="http://schemas.microsoft.com/office/powerpoint/2010/main" val="1637945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312243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965615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4984" y="3651138"/>
            <a:ext cx="233172" cy="518161"/>
          </a:xfrm>
          <a:prstGeom prst="rect">
            <a:avLst/>
          </a:prstGeom>
        </p:spPr>
      </p:pic>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1" name="TextBox 20">
            <a:extLst>
              <a:ext uri="{FF2B5EF4-FFF2-40B4-BE49-F238E27FC236}">
                <a16:creationId xmlns:a16="http://schemas.microsoft.com/office/drawing/2014/main" id="{820D0BB1-8604-4E24-9239-2A9B494261E3}"/>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a:solidFill>
                <a:schemeClr val="tx1"/>
              </a:solidFill>
            </a:endParaRP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3505248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862527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59303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4110983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0F689F9D-90FE-45E5-81DD-69977526AF58}"/>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151273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918060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786796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2"/>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7338">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E5A9DB92-983B-451A-995D-71BBF3DDE693}"/>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3681852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bg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F1619E83-EF29-4378-A266-0A09B79FAC8B}"/>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2187533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bg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646632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bg1"/>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1063713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CCBB8A9E-9043-44CA-A37D-3F850646D5F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9954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39174961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972339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025031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43040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8718515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0E5AD5F0-4C2A-42D5-8C93-4E48CAF7C1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2B650F83-523D-4CC2-B8E6-B5BC6B8EB27C}"/>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632363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085383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680852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0333745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03E1D85D-603F-4F2C-BBE1-EDA2B2DDCD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692726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 bullets">
    <p:bg>
      <p:bgPr>
        <a:solidFill>
          <a:schemeClr val="bg1">
            <a:alpha val="6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32912996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2"/>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7338">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A690A148-9130-4D41-9BC7-51F87BE1615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5607359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A765E291-C4CE-441E-8256-16D060A677CF}"/>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2419572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7503237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836363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7" name="TextBox 16">
            <a:extLst>
              <a:ext uri="{FF2B5EF4-FFF2-40B4-BE49-F238E27FC236}">
                <a16:creationId xmlns:a16="http://schemas.microsoft.com/office/drawing/2014/main" id="{7E5A9918-D0F1-4E3A-BC00-0A470C1DFF2D}"/>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255717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31BFCFCF-C55F-47BD-9252-E79571FE46FE}"/>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1859852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22431090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11480191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8260302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2857766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28B52D9E-25AB-4FE3-9A15-3A89B38773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BCBD4958-7DD5-497C-AF15-BB1EFE58FE2B}"/>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18803096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32058831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3382308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1603550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BC61076D-932B-4302-B526-9517F8199FAC}"/>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60194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115222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40467927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1"/>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1"/>
                </a:solidFill>
              </a:defRPr>
            </a:lvl3pPr>
            <a:lvl4pPr marL="1150938" indent="-287338">
              <a:spcBef>
                <a:spcPts val="200"/>
              </a:spcBef>
              <a:spcAft>
                <a:spcPts val="600"/>
              </a:spcAft>
              <a:buFont typeface="Arial" panose="020B0604020202020204" pitchFamily="34" charset="0"/>
              <a:buChar char="▲"/>
              <a:defRPr>
                <a:solidFill>
                  <a:schemeClr val="accent1"/>
                </a:solidFill>
              </a:defRPr>
            </a:lvl4pPr>
            <a:lvl5pPr marL="1440000" indent="-288000">
              <a:spcBef>
                <a:spcPts val="200"/>
              </a:spcBef>
              <a:spcAft>
                <a:spcPts val="600"/>
              </a:spcAft>
              <a:buFont typeface="Arial" panose="020B0604020202020204" pitchFamily="34" charset="0"/>
              <a:buChar char="▲"/>
              <a:defRPr>
                <a:solidFill>
                  <a:schemeClr val="accent1"/>
                </a:solidFill>
              </a:defRPr>
            </a:lvl5pPr>
            <a:lvl6pPr marL="1728000" indent="-288000">
              <a:spcBef>
                <a:spcPts val="200"/>
              </a:spcBef>
              <a:buFont typeface="Arial" panose="020B0604020202020204" pitchFamily="34" charset="0"/>
              <a:buChar char="▲"/>
              <a:defRPr>
                <a:solidFill>
                  <a:schemeClr val="accent1"/>
                </a:solidFill>
              </a:defRPr>
            </a:lvl6pPr>
            <a:lvl7pPr marL="2016000" indent="-288000">
              <a:spcBef>
                <a:spcPts val="200"/>
              </a:spcBef>
              <a:buFont typeface="Arial" panose="020B0604020202020204" pitchFamily="34" charset="0"/>
              <a:buChar char="▲"/>
              <a:defRPr>
                <a:solidFill>
                  <a:schemeClr val="accent1"/>
                </a:solidFill>
              </a:defRPr>
            </a:lvl7pPr>
            <a:lvl8pPr marL="2304000" indent="-288000">
              <a:spcBef>
                <a:spcPts val="200"/>
              </a:spcBef>
              <a:buFont typeface="Arial" panose="020B0604020202020204" pitchFamily="34" charset="0"/>
              <a:buChar char="▲"/>
              <a:defRPr>
                <a:solidFill>
                  <a:schemeClr val="accent1"/>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F375C867-3A08-4CA9-923A-30BD6A90FD8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34494244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DA852D24-DC3F-4AD2-B6DA-0A6F231F112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7457718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0787974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5267204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460FD2F7-8165-4CC3-88D2-C65F138703FF}"/>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12008945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9805217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hart ">
    <p:bg>
      <p:bgPr>
        <a:solidFill>
          <a:schemeClr val="bg1">
            <a:alpha val="6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25977854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4977977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05270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2"/>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7338">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22" name="TextBox 21">
            <a:extLst>
              <a:ext uri="{FF2B5EF4-FFF2-40B4-BE49-F238E27FC236}">
                <a16:creationId xmlns:a16="http://schemas.microsoft.com/office/drawing/2014/main" id="{81F36918-698D-4A3B-A787-90938D402FD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13069339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0698359F-488C-4AF7-9B99-AF9EF11C6A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BC724F5D-E680-4244-81F2-C25C6866E69B}"/>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868536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32750016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1" name="Slide Number Placeholder 5">
            <a:extLst>
              <a:ext uri="{FF2B5EF4-FFF2-40B4-BE49-F238E27FC236}">
                <a16:creationId xmlns:a16="http://schemas.microsoft.com/office/drawing/2014/main" id="{922B94E9-8886-4BD4-AD7B-5D6C497AED2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7444130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0552929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EB48DA52-AFBC-41DE-B1ED-35E1627EE4B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6259588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14612297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8000">
              <a:spcBef>
                <a:spcPts val="200"/>
              </a:spcBef>
              <a:buFont typeface="Arial" panose="020B0604020202020204" pitchFamily="34" charset="0"/>
              <a:buChar char="▲"/>
              <a:defRPr>
                <a:solidFill>
                  <a:schemeClr val="accent2"/>
                </a:solidFill>
              </a:defRPr>
            </a:lvl2pPr>
            <a:lvl3pPr marL="863600" indent="-288000">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8000">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94A2BA0B-0CAC-4DF7-9FFA-49DCD71AB604}"/>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30752174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GB" dirty="0"/>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553C9784-716A-481E-9B96-074B52FF2D5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10408203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8009524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01363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a:t>Edit Master text styles</a:t>
            </a:r>
          </a:p>
          <a:p>
            <a:pPr lvl="1"/>
            <a:r>
              <a:rPr lang="en-US"/>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8" name="TextBox 17">
            <a:extLst>
              <a:ext uri="{FF2B5EF4-FFF2-40B4-BE49-F238E27FC236}">
                <a16:creationId xmlns:a16="http://schemas.microsoft.com/office/drawing/2014/main" id="{1FE5F321-71BB-4382-B835-D3CC64A6A66D}"/>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4571973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33AB1C9A-D679-4AF1-B6F6-1CB7E187F841}"/>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9867013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16986740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26916460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0023384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1297831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ast slide">
    <p:bg>
      <p:bgPr>
        <a:solidFill>
          <a:schemeClr val="bg1">
            <a:alpha val="6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C9CC522F-5BCE-478B-9501-BE5D4C5FF1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E42235B7-06EB-459E-B9D6-616ED1CB85C6}"/>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2771222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60021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85479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2.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pn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2.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1.png"/><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image" Target="../media/image2.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1.png"/><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5465E26D-2BC4-4ABF-ACEF-490533ADE5F9}"/>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9A643A-9C7C-40F9-B3D2-2ED674A5D74C}"/>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0C8C0F99-92D7-4383-865F-053EF42E65A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5CE5E0F3-1460-4EAD-B131-A645ED09E32F}"/>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F7480010-46EE-4608-8EAC-ADB970AD6D47}"/>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8BE264C6-B166-4BCB-A7FD-376AE0ECE2B1}"/>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F8FEE556-1CF2-463C-95AA-A5D5EF2FE456}"/>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E0437A2C-F57D-4EFA-BEC2-C111D4C0C3B4}"/>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F4D90FD5-66EC-400A-8023-3769346F1494}"/>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7A06EC31-46A5-4116-9486-19DC207B1E77}"/>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4" name="TextBox 33">
            <a:extLst>
              <a:ext uri="{FF2B5EF4-FFF2-40B4-BE49-F238E27FC236}">
                <a16:creationId xmlns:a16="http://schemas.microsoft.com/office/drawing/2014/main" id="{1BBB847E-1690-448B-9B8E-0CA2670235B1}"/>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037B80EE-E01E-4C80-892E-65EA37841425}"/>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3618599258"/>
      </p:ext>
    </p:extLst>
  </p:cSld>
  <p:clrMap bg1="lt1" tx1="dk1" bg2="lt2" tx2="dk2" accent1="accent1" accent2="accent2" accent3="accent3" accent4="accent4" accent5="accent5" accent6="accent6" hlink="hlink" folHlink="folHlink"/>
  <p:sldLayoutIdLst>
    <p:sldLayoutId id="2147483735" r:id="rId1"/>
    <p:sldLayoutId id="2147483932" r:id="rId2"/>
    <p:sldLayoutId id="2147483999" r:id="rId3"/>
    <p:sldLayoutId id="2147483662" r:id="rId4"/>
    <p:sldLayoutId id="2147483933" r:id="rId5"/>
    <p:sldLayoutId id="2147483664" r:id="rId6"/>
    <p:sldLayoutId id="2147483665" r:id="rId7"/>
    <p:sldLayoutId id="2147483990" r:id="rId8"/>
    <p:sldLayoutId id="2147484000" r:id="rId9"/>
    <p:sldLayoutId id="2147483667" r:id="rId10"/>
    <p:sldLayoutId id="2147483666" r:id="rId11"/>
    <p:sldLayoutId id="2147483674" r:id="rId12"/>
    <p:sldLayoutId id="2147483668" r:id="rId13"/>
    <p:sldLayoutId id="2147483671" r:id="rId14"/>
    <p:sldLayoutId id="2147483670"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E2CE2F8A-A15E-4978-8C21-79B746A6072B}"/>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C4AC096-CA0C-4315-9FAB-69E22E74C3DE}"/>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DE055276-4484-4C2C-BFD9-5BB7970746E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B59294FE-DF08-46E2-A11C-9D255AAC4DF0}"/>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D40F6586-A47D-4348-AD4A-59BB13294F40}"/>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3C0AEFCB-F016-4518-AB8B-140C6702C0B8}"/>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D56B23E3-8BB1-4CD1-A717-D1BDAA6AFCE8}"/>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608AAFD9-7149-4224-8059-0C7DAE11C17A}"/>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E3D2A0A5-B3CD-40B9-B560-EB7481CD808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2DCCEAD1-4011-409A-BD4E-90FCCCB35EB4}"/>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1A38E606-540C-4F2C-A3E5-A5F96D79285B}"/>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F9BA10FC-ACE4-4460-9E20-8EE37D75DEBA}"/>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2106445909"/>
      </p:ext>
    </p:extLst>
  </p:cSld>
  <p:clrMap bg1="lt1" tx1="dk1" bg2="lt2" tx2="dk2" accent1="accent1" accent2="accent2" accent3="accent3" accent4="accent4" accent5="accent5" accent6="accent6" hlink="hlink" folHlink="folHlink"/>
  <p:sldLayoutIdLst>
    <p:sldLayoutId id="2147484009" r:id="rId1"/>
    <p:sldLayoutId id="2147483940" r:id="rId2"/>
    <p:sldLayoutId id="2147483998" r:id="rId3"/>
    <p:sldLayoutId id="2147483939" r:id="rId4"/>
    <p:sldLayoutId id="2147483941" r:id="rId5"/>
    <p:sldLayoutId id="2147483945" r:id="rId6"/>
    <p:sldLayoutId id="2147483936" r:id="rId7"/>
    <p:sldLayoutId id="2147483991" r:id="rId8"/>
    <p:sldLayoutId id="2147484001" r:id="rId9"/>
    <p:sldLayoutId id="2147483943" r:id="rId10"/>
    <p:sldLayoutId id="2147484005" r:id="rId11"/>
    <p:sldLayoutId id="2147483942" r:id="rId12"/>
    <p:sldLayoutId id="2147483944" r:id="rId13"/>
    <p:sldLayoutId id="2147483946" r:id="rId14"/>
    <p:sldLayoutId id="2147483947"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1AC2C9D3-4550-4EC4-9B91-FD107186A112}"/>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08B7B24-7AAC-4E53-896C-CB200D58C52D}"/>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AB454C8C-1CA7-465F-8EA7-614E0F704204}"/>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9FD99F05-F89E-4D9F-B5F5-AD78C08097D8}"/>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CD4D9AFE-28CF-4B54-92E5-D2A158959D75}"/>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3DD7F912-8D2A-4B49-A844-EC55B20830D3}"/>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4685CF30-9F30-4F78-9CF7-52E055C3C57D}"/>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CEB4410C-A429-430E-9BAD-C345D408FEEB}"/>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084024A3-9705-4103-B571-6DCE8A2AFC8F}"/>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E95B9608-C4D0-44B2-90F5-DBADC994C1C9}"/>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14C6C359-0736-4A5C-AD34-8FC1718524AB}"/>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8CE04DBB-7EE6-420D-8E06-3D960F3ADA61}"/>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1142155534"/>
      </p:ext>
    </p:extLst>
  </p:cSld>
  <p:clrMap bg1="lt1" tx1="dk1" bg2="lt2" tx2="dk2" accent1="accent1" accent2="accent2" accent3="accent3" accent4="accent4" accent5="accent5" accent6="accent6" hlink="hlink" folHlink="folHlink"/>
  <p:sldLayoutIdLst>
    <p:sldLayoutId id="2147484010" r:id="rId1"/>
    <p:sldLayoutId id="2147483954" r:id="rId2"/>
    <p:sldLayoutId id="2147483997" r:id="rId3"/>
    <p:sldLayoutId id="2147483953" r:id="rId4"/>
    <p:sldLayoutId id="2147483955" r:id="rId5"/>
    <p:sldLayoutId id="2147483959" r:id="rId6"/>
    <p:sldLayoutId id="2147483950" r:id="rId7"/>
    <p:sldLayoutId id="2147483992" r:id="rId8"/>
    <p:sldLayoutId id="2147484002" r:id="rId9"/>
    <p:sldLayoutId id="2147483957" r:id="rId10"/>
    <p:sldLayoutId id="2147484006" r:id="rId11"/>
    <p:sldLayoutId id="2147483956" r:id="rId12"/>
    <p:sldLayoutId id="2147483958" r:id="rId13"/>
    <p:sldLayoutId id="2147483960" r:id="rId14"/>
    <p:sldLayoutId id="2147483961"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7A318640-6FDB-481A-8872-F031AECC378A}"/>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32AE4D-4269-457D-92DF-0F527617829B}"/>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81C15D25-3E78-43D4-B044-D5B1559D28B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DED5C87A-F32C-4036-B609-98B113211F85}"/>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2B1E2AD9-2000-4937-AC32-20CCA54383E7}"/>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A8421CE3-5950-4A1A-AA46-55BB32A6D108}"/>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5563F424-35A0-464B-938A-4A84AFFF9555}"/>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5682EA56-83CB-4F9B-A6CB-A23573010CD9}"/>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13517CC2-8974-4711-A315-86291694F3A7}"/>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5ECE52B0-FB46-4216-B5E0-E25979EBF506}"/>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FB802DA0-0552-48BA-A22D-75BA7C8C85F7}"/>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C2C21EA4-3895-487D-AC04-94790F1D6876}"/>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2842777461"/>
      </p:ext>
    </p:extLst>
  </p:cSld>
  <p:clrMap bg1="lt1" tx1="dk1" bg2="lt2" tx2="dk2" accent1="accent1" accent2="accent2" accent3="accent3" accent4="accent4" accent5="accent5" accent6="accent6" hlink="hlink" folHlink="folHlink"/>
  <p:sldLayoutIdLst>
    <p:sldLayoutId id="2147484011" r:id="rId1"/>
    <p:sldLayoutId id="2147483968" r:id="rId2"/>
    <p:sldLayoutId id="2147483996" r:id="rId3"/>
    <p:sldLayoutId id="2147483967" r:id="rId4"/>
    <p:sldLayoutId id="2147483969" r:id="rId5"/>
    <p:sldLayoutId id="2147483973" r:id="rId6"/>
    <p:sldLayoutId id="2147483964" r:id="rId7"/>
    <p:sldLayoutId id="2147483993" r:id="rId8"/>
    <p:sldLayoutId id="2147484003" r:id="rId9"/>
    <p:sldLayoutId id="2147483971" r:id="rId10"/>
    <p:sldLayoutId id="2147484007" r:id="rId11"/>
    <p:sldLayoutId id="2147483970" r:id="rId12"/>
    <p:sldLayoutId id="2147483972" r:id="rId13"/>
    <p:sldLayoutId id="2147483974" r:id="rId14"/>
    <p:sldLayoutId id="2147483975"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8E5065FE-4E14-4A4E-B33C-F0985F0842AE}"/>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F248FB-480C-48CF-A50D-466D2D378D56}"/>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F4E33B75-05E7-4844-ABBB-E88C3F9EDF8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36E9C85D-505F-43BF-A607-272F3682B275}"/>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CFB3AD45-0FC6-46BF-8242-F8A57DA3D457}"/>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50347866-3C0E-4858-91CC-2E9709491309}"/>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049D86EF-CA39-4775-8F42-D734BBE4A22E}"/>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38609786-3EF1-4841-948C-26CCAA52CA02}"/>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D18968BF-849D-46B0-9672-59B95BE7FCBD}"/>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7CAD6FB0-31FB-451E-B4A8-A78E194160BD}"/>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B4D43210-F461-4C58-9372-7EF5045D14D0}"/>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5882678E-56CB-49B2-84BE-2868CB0DD64C}"/>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4238714592"/>
      </p:ext>
    </p:extLst>
  </p:cSld>
  <p:clrMap bg1="lt1" tx1="dk1" bg2="lt2" tx2="dk2" accent1="accent1" accent2="accent2" accent3="accent3" accent4="accent4" accent5="accent5" accent6="accent6" hlink="hlink" folHlink="folHlink"/>
  <p:sldLayoutIdLst>
    <p:sldLayoutId id="2147484012" r:id="rId1"/>
    <p:sldLayoutId id="2147483982" r:id="rId2"/>
    <p:sldLayoutId id="2147483995" r:id="rId3"/>
    <p:sldLayoutId id="2147483981" r:id="rId4"/>
    <p:sldLayoutId id="2147483983" r:id="rId5"/>
    <p:sldLayoutId id="2147483987" r:id="rId6"/>
    <p:sldLayoutId id="2147483978" r:id="rId7"/>
    <p:sldLayoutId id="2147483994" r:id="rId8"/>
    <p:sldLayoutId id="2147484004" r:id="rId9"/>
    <p:sldLayoutId id="2147483985" r:id="rId10"/>
    <p:sldLayoutId id="2147484008" r:id="rId11"/>
    <p:sldLayoutId id="2147483984" r:id="rId12"/>
    <p:sldLayoutId id="2147483986" r:id="rId13"/>
    <p:sldLayoutId id="2147483988" r:id="rId14"/>
    <p:sldLayoutId id="2147483989"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p:txBody>
          <a:bodyPr/>
          <a:lstStyle/>
          <a:p>
            <a:r>
              <a:rPr lang="en-GB" dirty="0"/>
              <a:t>Downtime Enhancement – Quick Complete</a:t>
            </a:r>
          </a:p>
        </p:txBody>
      </p:sp>
      <p:sp>
        <p:nvSpPr>
          <p:cNvPr id="10" name="Content Placeholder 9">
            <a:extLst>
              <a:ext uri="{FF2B5EF4-FFF2-40B4-BE49-F238E27FC236}">
                <a16:creationId xmlns:a16="http://schemas.microsoft.com/office/drawing/2014/main" id="{03D965B1-DB4B-44CB-8A3E-95D82D185FC3}"/>
              </a:ext>
            </a:extLst>
          </p:cNvPr>
          <p:cNvSpPr>
            <a:spLocks noGrp="1"/>
          </p:cNvSpPr>
          <p:nvPr>
            <p:ph idx="1"/>
          </p:nvPr>
        </p:nvSpPr>
        <p:spPr/>
        <p:txBody>
          <a:bodyPr/>
          <a:lstStyle/>
          <a:p>
            <a:r>
              <a:rPr lang="en-GB" b="1" dirty="0"/>
              <a:t>Top X</a:t>
            </a:r>
          </a:p>
          <a:p>
            <a:pPr lvl="1"/>
            <a:r>
              <a:rPr lang="en-GB" dirty="0"/>
              <a:t>For each DTRP/Location</a:t>
            </a:r>
          </a:p>
          <a:p>
            <a:pPr lvl="2"/>
            <a:r>
              <a:rPr lang="en-GB" dirty="0"/>
              <a:t>Probability %</a:t>
            </a:r>
          </a:p>
          <a:p>
            <a:pPr lvl="2"/>
            <a:r>
              <a:rPr lang="en-GB" dirty="0"/>
              <a:t>Cause Location</a:t>
            </a:r>
          </a:p>
          <a:p>
            <a:pPr lvl="2"/>
            <a:r>
              <a:rPr lang="en-GB" dirty="0"/>
              <a:t>Classification</a:t>
            </a:r>
          </a:p>
          <a:p>
            <a:pPr lvl="2"/>
            <a:r>
              <a:rPr lang="en-GB" dirty="0"/>
              <a:t>Cause</a:t>
            </a:r>
          </a:p>
          <a:p>
            <a:pPr lvl="2"/>
            <a:r>
              <a:rPr lang="en-GB" dirty="0"/>
              <a:t>Effect</a:t>
            </a:r>
          </a:p>
          <a:p>
            <a:pPr lvl="1"/>
            <a:r>
              <a:rPr lang="en-GB" dirty="0"/>
              <a:t>‘Probability %’ indicates percentages of records associated with each combination.</a:t>
            </a:r>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p:txBody>
          <a:bodyPr/>
          <a:lstStyle/>
          <a:p>
            <a:r>
              <a:rPr lang="en-GB" dirty="0"/>
              <a:t>Suggest ‘Top X’ reasons for simplified data entry</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p:txBody>
          <a:bodyPr/>
          <a:lstStyle/>
          <a:p>
            <a:r>
              <a:rPr lang="en-GB" dirty="0"/>
              <a:t>© 2018 AVEVA Group plc and its subsidiaries. All rights reserved.</a:t>
            </a:r>
          </a:p>
        </p:txBody>
      </p:sp>
      <p:sp>
        <p:nvSpPr>
          <p:cNvPr id="12" name="Content Placeholder 11">
            <a:extLst>
              <a:ext uri="{FF2B5EF4-FFF2-40B4-BE49-F238E27FC236}">
                <a16:creationId xmlns:a16="http://schemas.microsoft.com/office/drawing/2014/main" id="{18A94F21-CB22-4BF5-B5D2-CF747058CE90}"/>
              </a:ext>
            </a:extLst>
          </p:cNvPr>
          <p:cNvSpPr>
            <a:spLocks noGrp="1"/>
          </p:cNvSpPr>
          <p:nvPr>
            <p:ph sz="quarter" idx="14"/>
          </p:nvPr>
        </p:nvSpPr>
        <p:spPr/>
        <p:txBody>
          <a:bodyPr/>
          <a:lstStyle/>
          <a:p>
            <a:r>
              <a:rPr lang="en-GB" b="1" dirty="0"/>
              <a:t>Production Analyst</a:t>
            </a:r>
          </a:p>
          <a:p>
            <a:pPr lvl="1"/>
            <a:r>
              <a:rPr lang="en-GB" dirty="0"/>
              <a:t>Data Grid Context Menu (right-click) offers “Top X” combinations for quick data entry</a:t>
            </a:r>
          </a:p>
          <a:p>
            <a:r>
              <a:rPr lang="en-GB" b="1" dirty="0"/>
              <a:t>RCE</a:t>
            </a:r>
          </a:p>
          <a:p>
            <a:pPr lvl="1"/>
            <a:r>
              <a:rPr lang="en-GB" dirty="0"/>
              <a:t>Provides “Top X” info in message for use by Skelta/</a:t>
            </a:r>
            <a:r>
              <a:rPr lang="en-GB" dirty="0" err="1"/>
              <a:t>MSFlow</a:t>
            </a:r>
            <a:r>
              <a:rPr lang="en-GB" dirty="0"/>
              <a:t>/Slack/Email as quick data entry options</a:t>
            </a:r>
          </a:p>
          <a:p>
            <a:r>
              <a:rPr lang="en-GB" b="1" dirty="0" err="1"/>
              <a:t>Webhook</a:t>
            </a:r>
            <a:endParaRPr lang="en-GB" b="1" dirty="0"/>
          </a:p>
          <a:p>
            <a:pPr lvl="1"/>
            <a:r>
              <a:rPr lang="en-GB" dirty="0"/>
              <a:t>Provides “Top X” info in message for use by Skelta/</a:t>
            </a:r>
            <a:r>
              <a:rPr lang="en-GB" dirty="0" err="1"/>
              <a:t>MSFlow</a:t>
            </a:r>
            <a:r>
              <a:rPr lang="en-GB" dirty="0"/>
              <a:t>/Slack/Email as quick data entry options</a:t>
            </a:r>
          </a:p>
        </p:txBody>
      </p:sp>
    </p:spTree>
    <p:extLst>
      <p:ext uri="{BB962C8B-B14F-4D97-AF65-F5344CB8AC3E}">
        <p14:creationId xmlns:p14="http://schemas.microsoft.com/office/powerpoint/2010/main" val="287363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p:txBody>
          <a:bodyPr/>
          <a:lstStyle/>
          <a:p>
            <a:r>
              <a:rPr lang="en-GB" dirty="0"/>
              <a:t>Downtime Enhancement – Quick Complete</a:t>
            </a:r>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p:txBody>
          <a:bodyPr/>
          <a:lstStyle/>
          <a:p>
            <a:r>
              <a:rPr lang="en-GB" dirty="0"/>
              <a:t>Example – Production Analyst</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a:xfrm>
            <a:off x="504000" y="6523425"/>
            <a:ext cx="7184400" cy="180000"/>
          </a:xfrm>
        </p:spPr>
        <p:txBody>
          <a:bodyPr/>
          <a:lstStyle/>
          <a:p>
            <a:r>
              <a:rPr lang="en-GB" dirty="0"/>
              <a:t>© 2018 AVEVA Group plc and its subsidiaries. All rights reserved.</a:t>
            </a:r>
          </a:p>
        </p:txBody>
      </p:sp>
      <p:pic>
        <p:nvPicPr>
          <p:cNvPr id="1026" name="img142458" descr="8aadd212-9455-4340-ab2c-3c4a05f3032a">
            <a:extLst>
              <a:ext uri="{FF2B5EF4-FFF2-40B4-BE49-F238E27FC236}">
                <a16:creationId xmlns:a16="http://schemas.microsoft.com/office/drawing/2014/main" id="{CDB20DD4-9054-48A3-A092-552CFF344B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 y="1742287"/>
            <a:ext cx="9525001"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428E766-6373-4533-88DA-7EA371AF16F5}"/>
              </a:ext>
            </a:extLst>
          </p:cNvPr>
          <p:cNvSpPr txBox="1"/>
          <p:nvPr/>
        </p:nvSpPr>
        <p:spPr>
          <a:xfrm>
            <a:off x="6858000" y="2559102"/>
            <a:ext cx="1716086" cy="253916"/>
          </a:xfrm>
          <a:prstGeom prst="rect">
            <a:avLst/>
          </a:prstGeom>
          <a:solidFill>
            <a:schemeClr val="tx2"/>
          </a:solidFill>
        </p:spPr>
        <p:txBody>
          <a:bodyPr wrap="square" rtlCol="0">
            <a:spAutoFit/>
          </a:bodyPr>
          <a:lstStyle/>
          <a:p>
            <a:r>
              <a:rPr lang="en-AU" sz="1050" u="sng" dirty="0">
                <a:latin typeface="Calibri" panose="020F0502020204030204" pitchFamily="34" charset="0"/>
                <a:cs typeface="Calibri" panose="020F0502020204030204" pitchFamily="34" charset="0"/>
              </a:rPr>
              <a:t>Q</a:t>
            </a:r>
            <a:r>
              <a:rPr lang="en-AU" sz="1050" dirty="0">
                <a:latin typeface="Calibri" panose="020F0502020204030204" pitchFamily="34" charset="0"/>
                <a:cs typeface="Calibri" panose="020F0502020204030204" pitchFamily="34" charset="0"/>
              </a:rPr>
              <a:t>uick Complete</a:t>
            </a:r>
            <a:endParaRPr lang="en-US" sz="1050" dirty="0">
              <a:latin typeface="Calibri" panose="020F0502020204030204" pitchFamily="34" charset="0"/>
              <a:cs typeface="Calibri" panose="020F0502020204030204" pitchFamily="34" charset="0"/>
            </a:endParaRPr>
          </a:p>
        </p:txBody>
      </p:sp>
      <p:graphicFrame>
        <p:nvGraphicFramePr>
          <p:cNvPr id="7" name="Table 6">
            <a:extLst>
              <a:ext uri="{FF2B5EF4-FFF2-40B4-BE49-F238E27FC236}">
                <a16:creationId xmlns:a16="http://schemas.microsoft.com/office/drawing/2014/main" id="{00471F71-3339-46A8-94D0-3F6FA47F589C}"/>
              </a:ext>
            </a:extLst>
          </p:cNvPr>
          <p:cNvGraphicFramePr>
            <a:graphicFrameLocks noGrp="1"/>
          </p:cNvGraphicFramePr>
          <p:nvPr>
            <p:extLst>
              <p:ext uri="{D42A27DB-BD31-4B8C-83A1-F6EECF244321}">
                <p14:modId xmlns:p14="http://schemas.microsoft.com/office/powerpoint/2010/main" val="417520630"/>
              </p:ext>
            </p:extLst>
          </p:nvPr>
        </p:nvGraphicFramePr>
        <p:xfrm>
          <a:off x="7916861" y="2527404"/>
          <a:ext cx="3713163" cy="2057400"/>
        </p:xfrm>
        <a:graphic>
          <a:graphicData uri="http://schemas.openxmlformats.org/drawingml/2006/table">
            <a:tbl>
              <a:tblPr firstRow="1" bandRow="1">
                <a:tableStyleId>{5940675A-B579-460E-94D1-54222C63F5DA}</a:tableStyleId>
              </a:tblPr>
              <a:tblGrid>
                <a:gridCol w="3713163">
                  <a:extLst>
                    <a:ext uri="{9D8B030D-6E8A-4147-A177-3AD203B41FA5}">
                      <a16:colId xmlns:a16="http://schemas.microsoft.com/office/drawing/2014/main" val="2763394949"/>
                    </a:ext>
                  </a:extLst>
                </a:gridCol>
              </a:tblGrid>
              <a:tr h="300301">
                <a:tc>
                  <a:txBody>
                    <a:bodyPr/>
                    <a:lstStyle/>
                    <a:p>
                      <a:r>
                        <a:rPr lang="en-AU" sz="1050" b="1" noProof="0" dirty="0">
                          <a:latin typeface="Calibri" panose="020F0502020204030204" pitchFamily="34" charset="0"/>
                          <a:cs typeface="Calibri" panose="020F0502020204030204" pitchFamily="34" charset="0"/>
                        </a:rPr>
                        <a:t>No Feed | Operating Delay</a:t>
                      </a:r>
                      <a:br>
                        <a:rPr lang="en-AU" sz="1050" noProof="0" dirty="0">
                          <a:latin typeface="Calibri" panose="020F0502020204030204" pitchFamily="34" charset="0"/>
                          <a:cs typeface="Calibri" panose="020F0502020204030204" pitchFamily="34" charset="0"/>
                        </a:rPr>
                      </a:br>
                      <a:r>
                        <a:rPr lang="en-AU" sz="1050" noProof="0" dirty="0" err="1">
                          <a:latin typeface="Calibri" panose="020F0502020204030204" pitchFamily="34" charset="0"/>
                          <a:cs typeface="Calibri" panose="020F0502020204030204" pitchFamily="34" charset="0"/>
                        </a:rPr>
                        <a:t>Enterprise.Site</a:t>
                      </a:r>
                      <a:r>
                        <a:rPr lang="en-AU" sz="1050" noProof="0" dirty="0">
                          <a:latin typeface="Calibri" panose="020F0502020204030204" pitchFamily="34" charset="0"/>
                          <a:cs typeface="Calibri" panose="020F0502020204030204" pitchFamily="34" charset="0"/>
                        </a:rPr>
                        <a:t> A.ROM (53%)</a:t>
                      </a:r>
                    </a:p>
                  </a:txBody>
                  <a:tcP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0832541"/>
                  </a:ext>
                </a:extLst>
              </a:tr>
              <a:tr h="3003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1" noProof="0" dirty="0">
                          <a:latin typeface="Calibri" panose="020F0502020204030204" pitchFamily="34" charset="0"/>
                          <a:cs typeface="Calibri" panose="020F0502020204030204" pitchFamily="34" charset="0"/>
                        </a:rPr>
                        <a:t>Stockpile Full | Operating Delay</a:t>
                      </a:r>
                      <a:br>
                        <a:rPr lang="en-AU" sz="1050" b="1" noProof="0" dirty="0">
                          <a:latin typeface="Calibri" panose="020F0502020204030204" pitchFamily="34" charset="0"/>
                          <a:cs typeface="Calibri" panose="020F0502020204030204" pitchFamily="34" charset="0"/>
                        </a:rPr>
                      </a:br>
                      <a:r>
                        <a:rPr lang="en-AU" sz="1050" noProof="0" dirty="0" err="1">
                          <a:latin typeface="Calibri" panose="020F0502020204030204" pitchFamily="34" charset="0"/>
                          <a:cs typeface="Calibri" panose="020F0502020204030204" pitchFamily="34" charset="0"/>
                        </a:rPr>
                        <a:t>Enterprise.Site</a:t>
                      </a:r>
                      <a:r>
                        <a:rPr lang="en-AU" sz="1050" noProof="0" dirty="0">
                          <a:latin typeface="Calibri" panose="020F0502020204030204" pitchFamily="34" charset="0"/>
                          <a:cs typeface="Calibri" panose="020F0502020204030204" pitchFamily="34" charset="0"/>
                        </a:rPr>
                        <a:t> </a:t>
                      </a:r>
                      <a:r>
                        <a:rPr lang="en-AU" sz="1050" noProof="0" dirty="0" err="1">
                          <a:latin typeface="Calibri" panose="020F0502020204030204" pitchFamily="34" charset="0"/>
                          <a:cs typeface="Calibri" panose="020F0502020204030204" pitchFamily="34" charset="0"/>
                        </a:rPr>
                        <a:t>A.Product</a:t>
                      </a:r>
                      <a:r>
                        <a:rPr lang="en-AU" sz="1050" noProof="0" dirty="0">
                          <a:latin typeface="Calibri" panose="020F0502020204030204" pitchFamily="34" charset="0"/>
                          <a:cs typeface="Calibri" panose="020F0502020204030204" pitchFamily="34" charset="0"/>
                        </a:rPr>
                        <a:t> SP (12%)</a:t>
                      </a:r>
                    </a:p>
                  </a:txBody>
                  <a:tcP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36935259"/>
                  </a:ext>
                </a:extLst>
              </a:tr>
              <a:tr h="3003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Blocked | Unscheduled Failure</a:t>
                      </a:r>
                      <a:br>
                        <a:rPr kumimoji="0" lang="en-AU"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AU"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Enterprise.Site</a:t>
                      </a:r>
                      <a:r>
                        <a:rPr kumimoji="0" lang="en-A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AU"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A.Crushing.Crusher</a:t>
                      </a:r>
                      <a:r>
                        <a:rPr kumimoji="0" lang="en-A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(6%)</a:t>
                      </a:r>
                    </a:p>
                  </a:txBody>
                  <a:tcP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06876660"/>
                  </a:ext>
                </a:extLst>
              </a:tr>
              <a:tr h="3003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Crusher Gap | Performance Loss</a:t>
                      </a:r>
                      <a:br>
                        <a:rPr kumimoji="0" lang="en-AU"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AU"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Enterprise.Site</a:t>
                      </a:r>
                      <a:r>
                        <a:rPr kumimoji="0" lang="en-A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AU"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A.Crushing.Crusher</a:t>
                      </a:r>
                      <a:r>
                        <a:rPr kumimoji="0" lang="en-A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(3%)</a:t>
                      </a:r>
                    </a:p>
                  </a:txBody>
                  <a:tcP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66502226"/>
                  </a:ext>
                </a:extLst>
              </a:tr>
              <a:tr h="3003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Wet Feed | Performance Loss</a:t>
                      </a:r>
                      <a:br>
                        <a:rPr kumimoji="0" lang="en-AU"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AU"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Enterprise.Site</a:t>
                      </a:r>
                      <a:r>
                        <a:rPr kumimoji="0" lang="en-A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AU"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A.Crushing.Crusher</a:t>
                      </a:r>
                      <a:r>
                        <a:rPr kumimoji="0" lang="en-A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(1%)</a:t>
                      </a:r>
                    </a:p>
                  </a:txBody>
                  <a:tcP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2552812"/>
                  </a:ext>
                </a:extLst>
              </a:tr>
            </a:tbl>
          </a:graphicData>
        </a:graphic>
      </p:graphicFrame>
      <p:sp>
        <p:nvSpPr>
          <p:cNvPr id="15" name="Rectangle 14">
            <a:extLst>
              <a:ext uri="{FF2B5EF4-FFF2-40B4-BE49-F238E27FC236}">
                <a16:creationId xmlns:a16="http://schemas.microsoft.com/office/drawing/2014/main" id="{3C018D08-0460-465D-BA11-316093BD65B2}"/>
              </a:ext>
            </a:extLst>
          </p:cNvPr>
          <p:cNvSpPr/>
          <p:nvPr/>
        </p:nvSpPr>
        <p:spPr>
          <a:xfrm>
            <a:off x="2478086" y="3807856"/>
            <a:ext cx="6096000" cy="646331"/>
          </a:xfrm>
          <a:prstGeom prst="rect">
            <a:avLst/>
          </a:prstGeom>
        </p:spPr>
        <p:txBody>
          <a:bodyPr>
            <a:spAutoFit/>
          </a:bodyPr>
          <a:lstStyle/>
          <a:p>
            <a:r>
              <a:rPr lang="en-AU" b="1" dirty="0">
                <a:latin typeface="Calibri" panose="020F0502020204030204" pitchFamily="34" charset="0"/>
                <a:cs typeface="Calibri" panose="020F0502020204030204" pitchFamily="34" charset="0"/>
              </a:rPr>
              <a:t>Cause | Effect (if not null)| Classification</a:t>
            </a:r>
            <a:br>
              <a:rPr lang="en-AU" b="1" dirty="0">
                <a:latin typeface="Calibri" panose="020F0502020204030204" pitchFamily="34" charset="0"/>
                <a:cs typeface="Calibri" panose="020F0502020204030204" pitchFamily="34" charset="0"/>
              </a:rPr>
            </a:br>
            <a:r>
              <a:rPr lang="en-AU" dirty="0">
                <a:latin typeface="Calibri" panose="020F0502020204030204" pitchFamily="34" charset="0"/>
                <a:cs typeface="Calibri" panose="020F0502020204030204" pitchFamily="34" charset="0"/>
              </a:rPr>
              <a:t>Cause Location (Occurrence %)</a:t>
            </a:r>
          </a:p>
        </p:txBody>
      </p:sp>
      <p:cxnSp>
        <p:nvCxnSpPr>
          <p:cNvPr id="17" name="Straight Arrow Connector 16">
            <a:extLst>
              <a:ext uri="{FF2B5EF4-FFF2-40B4-BE49-F238E27FC236}">
                <a16:creationId xmlns:a16="http://schemas.microsoft.com/office/drawing/2014/main" id="{29A52A14-08EF-464A-9025-7044A4FD9A43}"/>
              </a:ext>
            </a:extLst>
          </p:cNvPr>
          <p:cNvCxnSpPr/>
          <p:nvPr/>
        </p:nvCxnSpPr>
        <p:spPr>
          <a:xfrm flipV="1">
            <a:off x="4171950" y="2714635"/>
            <a:ext cx="3810000" cy="1070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72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p:txBody>
          <a:bodyPr/>
          <a:lstStyle/>
          <a:p>
            <a:r>
              <a:rPr lang="en-GB" dirty="0"/>
              <a:t>Downtime Enhancement – Quick Complete</a:t>
            </a:r>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p:txBody>
          <a:bodyPr/>
          <a:lstStyle/>
          <a:p>
            <a:r>
              <a:rPr lang="en-GB" dirty="0"/>
              <a:t>Example – Outlook/Skelta/Slack</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a:xfrm>
            <a:off x="504000" y="6523425"/>
            <a:ext cx="7184400" cy="180000"/>
          </a:xfrm>
        </p:spPr>
        <p:txBody>
          <a:bodyPr/>
          <a:lstStyle/>
          <a:p>
            <a:r>
              <a:rPr lang="en-GB" dirty="0"/>
              <a:t>© 2018 AVEVA Group plc and its subsidiaries. All rights reserved.</a:t>
            </a:r>
          </a:p>
        </p:txBody>
      </p:sp>
      <p:pic>
        <p:nvPicPr>
          <p:cNvPr id="6" name="Picture 5">
            <a:extLst>
              <a:ext uri="{FF2B5EF4-FFF2-40B4-BE49-F238E27FC236}">
                <a16:creationId xmlns:a16="http://schemas.microsoft.com/office/drawing/2014/main" id="{FA0AFA7B-3A4D-45D7-A53A-4A5263E57504}"/>
              </a:ext>
            </a:extLst>
          </p:cNvPr>
          <p:cNvPicPr>
            <a:picLocks noChangeAspect="1"/>
          </p:cNvPicPr>
          <p:nvPr/>
        </p:nvPicPr>
        <p:blipFill>
          <a:blip r:embed="rId2"/>
          <a:stretch>
            <a:fillRect/>
          </a:stretch>
        </p:blipFill>
        <p:spPr>
          <a:xfrm>
            <a:off x="5867859" y="3283462"/>
            <a:ext cx="4295315" cy="3076575"/>
          </a:xfrm>
          <a:prstGeom prst="rect">
            <a:avLst/>
          </a:prstGeom>
        </p:spPr>
      </p:pic>
      <p:pic>
        <p:nvPicPr>
          <p:cNvPr id="5" name="Picture 4">
            <a:extLst>
              <a:ext uri="{FF2B5EF4-FFF2-40B4-BE49-F238E27FC236}">
                <a16:creationId xmlns:a16="http://schemas.microsoft.com/office/drawing/2014/main" id="{74C0FFC0-0DA7-4D32-8A88-1DFCBC03F10B}"/>
              </a:ext>
            </a:extLst>
          </p:cNvPr>
          <p:cNvPicPr>
            <a:picLocks noChangeAspect="1"/>
          </p:cNvPicPr>
          <p:nvPr/>
        </p:nvPicPr>
        <p:blipFill>
          <a:blip r:embed="rId3"/>
          <a:stretch>
            <a:fillRect/>
          </a:stretch>
        </p:blipFill>
        <p:spPr>
          <a:xfrm>
            <a:off x="713550" y="1862775"/>
            <a:ext cx="5543550" cy="1257300"/>
          </a:xfrm>
          <a:prstGeom prst="rect">
            <a:avLst/>
          </a:prstGeom>
        </p:spPr>
      </p:pic>
      <p:cxnSp>
        <p:nvCxnSpPr>
          <p:cNvPr id="16" name="Straight Arrow Connector 15">
            <a:extLst>
              <a:ext uri="{FF2B5EF4-FFF2-40B4-BE49-F238E27FC236}">
                <a16:creationId xmlns:a16="http://schemas.microsoft.com/office/drawing/2014/main" id="{CCD64CC8-43DA-4A27-8013-4173B5B94F18}"/>
              </a:ext>
            </a:extLst>
          </p:cNvPr>
          <p:cNvCxnSpPr>
            <a:cxnSpLocks/>
          </p:cNvCxnSpPr>
          <p:nvPr/>
        </p:nvCxnSpPr>
        <p:spPr>
          <a:xfrm>
            <a:off x="1819275" y="2959425"/>
            <a:ext cx="4810125" cy="898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866565"/>
      </p:ext>
    </p:extLst>
  </p:cSld>
  <p:clrMapOvr>
    <a:masterClrMapping/>
  </p:clrMapOvr>
</p:sld>
</file>

<file path=ppt/theme/theme1.xml><?xml version="1.0" encoding="utf-8"?>
<a:theme xmlns:a="http://schemas.openxmlformats.org/drawingml/2006/main" name="AVEVA Green Theme">
  <a:themeElements>
    <a:clrScheme name="AVEVA Green Theme Colours">
      <a:dk1>
        <a:sysClr val="windowText" lastClr="000000"/>
      </a:dk1>
      <a:lt1>
        <a:sysClr val="window" lastClr="FFFFFF"/>
      </a:lt1>
      <a:dk2>
        <a:srgbClr val="E5E5E5"/>
      </a:dk2>
      <a:lt2>
        <a:srgbClr val="FFFFFF"/>
      </a:lt2>
      <a:accent1>
        <a:srgbClr val="054D53"/>
      </a:accent1>
      <a:accent2>
        <a:srgbClr val="19938E"/>
      </a:accent2>
      <a:accent3>
        <a:srgbClr val="E5E5E5"/>
      </a:accent3>
      <a:accent4>
        <a:srgbClr val="054D53"/>
      </a:accent4>
      <a:accent5>
        <a:srgbClr val="19938E"/>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90822AEB-4BA1-4DD2-A7C2-DCD4A9AA9CB5}"/>
    </a:ext>
  </a:extLst>
</a:theme>
</file>

<file path=ppt/theme/theme2.xml><?xml version="1.0" encoding="utf-8"?>
<a:theme xmlns:a="http://schemas.openxmlformats.org/drawingml/2006/main" name="AVEVA Blue Theme">
  <a:themeElements>
    <a:clrScheme name="AVEVA Blue Theme Colours">
      <a:dk1>
        <a:sysClr val="windowText" lastClr="000000"/>
      </a:dk1>
      <a:lt1>
        <a:sysClr val="window" lastClr="FFFFFF"/>
      </a:lt1>
      <a:dk2>
        <a:srgbClr val="E5E5E5"/>
      </a:dk2>
      <a:lt2>
        <a:srgbClr val="FFFFFF"/>
      </a:lt2>
      <a:accent1>
        <a:srgbClr val="5482AB"/>
      </a:accent1>
      <a:accent2>
        <a:srgbClr val="1A93D7"/>
      </a:accent2>
      <a:accent3>
        <a:srgbClr val="E5E5E5"/>
      </a:accent3>
      <a:accent4>
        <a:srgbClr val="5482AB"/>
      </a:accent4>
      <a:accent5>
        <a:srgbClr val="1A93D7"/>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E01B2082-996C-4552-9170-2D092E233894}"/>
    </a:ext>
  </a:extLst>
</a:theme>
</file>

<file path=ppt/theme/theme3.xml><?xml version="1.0" encoding="utf-8"?>
<a:theme xmlns:a="http://schemas.openxmlformats.org/drawingml/2006/main" name="AVEVA Red Theme">
  <a:themeElements>
    <a:clrScheme name="AVEVA Red Theme Colours">
      <a:dk1>
        <a:sysClr val="windowText" lastClr="000000"/>
      </a:dk1>
      <a:lt1>
        <a:sysClr val="window" lastClr="FFFFFF"/>
      </a:lt1>
      <a:dk2>
        <a:srgbClr val="E5E5E5"/>
      </a:dk2>
      <a:lt2>
        <a:srgbClr val="FFFFFF"/>
      </a:lt2>
      <a:accent1>
        <a:srgbClr val="70181F"/>
      </a:accent1>
      <a:accent2>
        <a:srgbClr val="EA3837"/>
      </a:accent2>
      <a:accent3>
        <a:srgbClr val="E5E5E5"/>
      </a:accent3>
      <a:accent4>
        <a:srgbClr val="70181F"/>
      </a:accent4>
      <a:accent5>
        <a:srgbClr val="EA3837"/>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53C1B562-EC36-4F6F-AE6A-5077FE772E94}"/>
    </a:ext>
  </a:extLst>
</a:theme>
</file>

<file path=ppt/theme/theme4.xml><?xml version="1.0" encoding="utf-8"?>
<a:theme xmlns:a="http://schemas.openxmlformats.org/drawingml/2006/main" name="AVEVA Yellow Theme">
  <a:themeElements>
    <a:clrScheme name="AVEVA Yellow Theme Colours">
      <a:dk1>
        <a:sysClr val="windowText" lastClr="000000"/>
      </a:dk1>
      <a:lt1>
        <a:sysClr val="window" lastClr="FFFFFF"/>
      </a:lt1>
      <a:dk2>
        <a:srgbClr val="E5E5E5"/>
      </a:dk2>
      <a:lt2>
        <a:srgbClr val="FFFFFF"/>
      </a:lt2>
      <a:accent1>
        <a:srgbClr val="936E28"/>
      </a:accent1>
      <a:accent2>
        <a:srgbClr val="FFBC38"/>
      </a:accent2>
      <a:accent3>
        <a:srgbClr val="E5E5E5"/>
      </a:accent3>
      <a:accent4>
        <a:srgbClr val="936E28"/>
      </a:accent4>
      <a:accent5>
        <a:srgbClr val="FFBC38"/>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A75F210C-02DC-447A-A91E-C1728BD5BE77}"/>
    </a:ext>
  </a:extLst>
</a:theme>
</file>

<file path=ppt/theme/theme5.xml><?xml version="1.0" encoding="utf-8"?>
<a:theme xmlns:a="http://schemas.openxmlformats.org/drawingml/2006/main" name="AVEVA Purple Theme">
  <a:themeElements>
    <a:clrScheme name="AVEVA Purple Theme Colours">
      <a:dk1>
        <a:sysClr val="windowText" lastClr="000000"/>
      </a:dk1>
      <a:lt1>
        <a:sysClr val="window" lastClr="FFFFFF"/>
      </a:lt1>
      <a:dk2>
        <a:srgbClr val="E5E5E5"/>
      </a:dk2>
      <a:lt2>
        <a:srgbClr val="FFFFFF"/>
      </a:lt2>
      <a:accent1>
        <a:srgbClr val="2F1545"/>
      </a:accent1>
      <a:accent2>
        <a:srgbClr val="9E478E"/>
      </a:accent2>
      <a:accent3>
        <a:srgbClr val="E5E5E5"/>
      </a:accent3>
      <a:accent4>
        <a:srgbClr val="2F1545"/>
      </a:accent4>
      <a:accent5>
        <a:srgbClr val="9E478E"/>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C04ECFFA-1639-4414-B3DB-97C7A6D41AA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AVEVA_Internal_Apr2018 v3.2</Template>
  <TotalTime>90</TotalTime>
  <Words>173</Words>
  <Application>Microsoft Office PowerPoint</Application>
  <PresentationFormat>Widescreen</PresentationFormat>
  <Paragraphs>30</Paragraphs>
  <Slides>3</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3</vt:i4>
      </vt:variant>
    </vt:vector>
  </HeadingPairs>
  <TitlesOfParts>
    <vt:vector size="10" baseType="lpstr">
      <vt:lpstr>Arial</vt:lpstr>
      <vt:lpstr>Calibri</vt:lpstr>
      <vt:lpstr>AVEVA Green Theme</vt:lpstr>
      <vt:lpstr>AVEVA Blue Theme</vt:lpstr>
      <vt:lpstr>AVEVA Red Theme</vt:lpstr>
      <vt:lpstr>AVEVA Yellow Theme</vt:lpstr>
      <vt:lpstr>AVEVA Purple Theme</vt:lpstr>
      <vt:lpstr>Downtime Enhancement – Quick Complete</vt:lpstr>
      <vt:lpstr>Downtime Enhancement – Quick Complete</vt:lpstr>
      <vt:lpstr>Downtime Enhancement – Quick Complete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Charron CARLSON</dc:creator>
  <dc:description>v3.2 Apr 2018</dc:description>
  <cp:lastModifiedBy>Ben CONNOLLY</cp:lastModifiedBy>
  <cp:revision>9</cp:revision>
  <dcterms:created xsi:type="dcterms:W3CDTF">2018-05-29T23:07:08Z</dcterms:created>
  <dcterms:modified xsi:type="dcterms:W3CDTF">2018-07-11T07:44:27Z</dcterms:modified>
</cp:coreProperties>
</file>