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4.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934" r:id="rId2"/>
    <p:sldMasterId id="2147483948" r:id="rId3"/>
    <p:sldMasterId id="2147483962" r:id="rId4"/>
    <p:sldMasterId id="2147483976" r:id="rId5"/>
  </p:sldMasterIdLst>
  <p:notesMasterIdLst>
    <p:notesMasterId r:id="rId9"/>
  </p:notesMasterIdLst>
  <p:sldIdLst>
    <p:sldId id="280" r:id="rId6"/>
    <p:sldId id="282" r:id="rId7"/>
    <p:sldId id="28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5E5"/>
    <a:srgbClr val="FFBC38"/>
    <a:srgbClr val="936E28"/>
    <a:srgbClr val="EA3837"/>
    <a:srgbClr val="70181F"/>
    <a:srgbClr val="1A93D7"/>
    <a:srgbClr val="5482AB"/>
    <a:srgbClr val="19938E"/>
    <a:srgbClr val="054D53"/>
    <a:srgbClr val="9E4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63" autoAdjust="0"/>
    <p:restoredTop sz="94660"/>
  </p:normalViewPr>
  <p:slideViewPr>
    <p:cSldViewPr snapToGrid="0">
      <p:cViewPr>
        <p:scale>
          <a:sx n="100" d="100"/>
          <a:sy n="100" d="100"/>
        </p:scale>
        <p:origin x="72" y="49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4DED76-5D38-41BF-9AF2-709E5C06511E}" type="datetimeFigureOut">
              <a:rPr lang="en-GB" smtClean="0"/>
              <a:t>11/07/2018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234E84-C538-456E-9D17-5DEAA57ABBDE}" type="slidenum">
              <a:rPr lang="en-GB" smtClean="0"/>
              <a:t>‹#›</a:t>
            </a:fld>
            <a:endParaRPr lang="en-GB"/>
          </a:p>
        </p:txBody>
      </p:sp>
    </p:spTree>
    <p:extLst>
      <p:ext uri="{BB962C8B-B14F-4D97-AF65-F5344CB8AC3E}">
        <p14:creationId xmlns:p14="http://schemas.microsoft.com/office/powerpoint/2010/main" val="1561402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a:t>Edit Master text styles</a:t>
            </a:r>
          </a:p>
          <a:p>
            <a:pPr lvl="1"/>
            <a:r>
              <a:rPr lang="en-US"/>
              <a:t>Second level</a:t>
            </a:r>
          </a:p>
          <a:p>
            <a:pPr lvl="2"/>
            <a:r>
              <a:rPr lang="en-US"/>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a:t>Edit Master text styles</a:t>
            </a:r>
          </a:p>
          <a:p>
            <a:pPr lvl="1"/>
            <a:r>
              <a:rPr lang="en-US"/>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355021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8" name="TextBox 17">
            <a:extLst>
              <a:ext uri="{FF2B5EF4-FFF2-40B4-BE49-F238E27FC236}">
                <a16:creationId xmlns:a16="http://schemas.microsoft.com/office/drawing/2014/main" id="{DB15FE0B-B3BF-4D32-9D9A-A6FED97D9038}"/>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4188150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09596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hart ">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a:t>Edit Master text styles</a:t>
            </a:r>
          </a:p>
          <a:p>
            <a:pPr lvl="1"/>
            <a:r>
              <a:rPr lang="en-US"/>
              <a:t>Second level</a:t>
            </a:r>
          </a:p>
          <a:p>
            <a:pPr lvl="2"/>
            <a:r>
              <a:rPr lang="en-US"/>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a:t>Edit Master text styles</a:t>
            </a:r>
          </a:p>
          <a:p>
            <a:pPr lvl="1"/>
            <a:r>
              <a:rPr lang="en-US"/>
              <a:t>Second level</a:t>
            </a:r>
          </a:p>
          <a:p>
            <a:pPr lvl="2"/>
            <a:r>
              <a:rPr lang="en-US"/>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r>
              <a:rPr lang="en-US"/>
              <a:t>Click icon to add chart</a:t>
            </a:r>
            <a:endParaRPr lang="en-GB" dirty="0"/>
          </a:p>
        </p:txBody>
      </p:sp>
    </p:spTree>
    <p:extLst>
      <p:ext uri="{BB962C8B-B14F-4D97-AF65-F5344CB8AC3E}">
        <p14:creationId xmlns:p14="http://schemas.microsoft.com/office/powerpoint/2010/main" val="1637945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312243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965615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4984" y="3651138"/>
            <a:ext cx="233172" cy="518161"/>
          </a:xfrm>
          <a:prstGeom prst="rect">
            <a:avLst/>
          </a:prstGeom>
        </p:spPr>
      </p:pic>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1" name="TextBox 20">
            <a:extLst>
              <a:ext uri="{FF2B5EF4-FFF2-40B4-BE49-F238E27FC236}">
                <a16:creationId xmlns:a16="http://schemas.microsoft.com/office/drawing/2014/main" id="{820D0BB1-8604-4E24-9239-2A9B494261E3}"/>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a:solidFill>
                <a:schemeClr val="tx1"/>
              </a:solidFill>
            </a:endParaRP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3505248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dirty="0"/>
              <a:t>Edit Master text styles</a:t>
            </a:r>
          </a:p>
          <a:p>
            <a:pPr lvl="1"/>
            <a:r>
              <a:rPr lang="en-US" dirty="0"/>
              <a:t>Second level</a:t>
            </a:r>
          </a:p>
          <a:p>
            <a:pPr lvl="2"/>
            <a:r>
              <a:rPr lang="en-US" dirty="0"/>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dirty="0"/>
              <a:t>Edit Master text styles</a:t>
            </a:r>
          </a:p>
          <a:p>
            <a:pPr lvl="1"/>
            <a:r>
              <a:rPr lang="en-US" dirty="0"/>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8625277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59303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4110983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2" name="TextBox 11">
            <a:extLst>
              <a:ext uri="{FF2B5EF4-FFF2-40B4-BE49-F238E27FC236}">
                <a16:creationId xmlns:a16="http://schemas.microsoft.com/office/drawing/2014/main" id="{0F689F9D-90FE-45E5-81DD-69977526AF58}"/>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151273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9180602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Column 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endParaRPr lang="en-GB" dirty="0"/>
          </a:p>
        </p:txBody>
      </p:sp>
    </p:spTree>
    <p:extLst>
      <p:ext uri="{BB962C8B-B14F-4D97-AF65-F5344CB8AC3E}">
        <p14:creationId xmlns:p14="http://schemas.microsoft.com/office/powerpoint/2010/main" val="786796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7338">
              <a:spcBef>
                <a:spcPts val="200"/>
              </a:spcBef>
              <a:buFont typeface="Arial" panose="020B0604020202020204" pitchFamily="34" charset="0"/>
              <a:buChar char="▲"/>
              <a:defRPr>
                <a:solidFill>
                  <a:schemeClr val="accent2"/>
                </a:solidFill>
              </a:defRPr>
            </a:lvl2pPr>
            <a:lvl3pPr marL="863600" indent="-287338">
              <a:spcBef>
                <a:spcPts val="200"/>
              </a:spcBef>
              <a:spcAft>
                <a:spcPts val="600"/>
              </a:spcAft>
              <a:buClr>
                <a:schemeClr val="accent2"/>
              </a:buClr>
              <a:buSzPct val="50000"/>
              <a:buFont typeface="Arial" panose="020B0604020202020204" pitchFamily="34" charset="0"/>
              <a:buChar char="▲"/>
              <a:defRPr>
                <a:solidFill>
                  <a:schemeClr val="accent2"/>
                </a:solidFill>
              </a:defRPr>
            </a:lvl3pPr>
            <a:lvl4pPr marL="1150938" indent="-287338">
              <a:spcBef>
                <a:spcPts val="200"/>
              </a:spcBef>
              <a:spcAft>
                <a:spcPts val="600"/>
              </a:spcAft>
              <a:buFont typeface="Arial" panose="020B0604020202020204" pitchFamily="34" charset="0"/>
              <a:buChar char="▲"/>
              <a:defRPr>
                <a:solidFill>
                  <a:schemeClr val="accent2"/>
                </a:solidFill>
              </a:defRPr>
            </a:lvl4pPr>
            <a:lvl5pPr marL="1440000" indent="-288000">
              <a:spcBef>
                <a:spcPts val="200"/>
              </a:spcBef>
              <a:spcAft>
                <a:spcPts val="600"/>
              </a:spcAft>
              <a:buFont typeface="Arial" panose="020B0604020202020204" pitchFamily="34" charset="0"/>
              <a:buChar char="▲"/>
              <a:defRPr>
                <a:solidFill>
                  <a:schemeClr val="accent2"/>
                </a:solidFill>
              </a:defRPr>
            </a:lvl5pPr>
            <a:lvl6pPr marL="1728000" indent="-288000">
              <a:spcBef>
                <a:spcPts val="200"/>
              </a:spcBef>
              <a:buFont typeface="Arial" panose="020B0604020202020204" pitchFamily="34" charset="0"/>
              <a:buChar char="▲"/>
              <a:defRPr>
                <a:solidFill>
                  <a:schemeClr val="accent2"/>
                </a:solidFill>
              </a:defRPr>
            </a:lvl6pPr>
            <a:lvl7pPr marL="2016000" indent="-288000">
              <a:spcBef>
                <a:spcPts val="200"/>
              </a:spcBef>
              <a:buFont typeface="Arial" panose="020B0604020202020204" pitchFamily="34" charset="0"/>
              <a:buChar char="▲"/>
              <a:defRPr>
                <a:solidFill>
                  <a:schemeClr val="accent2"/>
                </a:solidFill>
              </a:defRPr>
            </a:lvl7pPr>
            <a:lvl8pPr marL="2304000" indent="-288000">
              <a:spcBef>
                <a:spcPts val="200"/>
              </a:spcBef>
              <a:buFont typeface="Arial" panose="020B0604020202020204" pitchFamily="34" charset="0"/>
              <a:buChar char="▲"/>
              <a:defRPr>
                <a:solidFill>
                  <a:schemeClr val="accent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dirty="0"/>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dirty="0"/>
              <a:t>Click to edit Master title style</a:t>
            </a:r>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4" name="TextBox 13">
            <a:extLst>
              <a:ext uri="{FF2B5EF4-FFF2-40B4-BE49-F238E27FC236}">
                <a16:creationId xmlns:a16="http://schemas.microsoft.com/office/drawing/2014/main" id="{E5A9DB92-983B-451A-995D-71BBF3DDE693}"/>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36818524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bg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dirty="0"/>
              <a:t>Edit Master text styles</a:t>
            </a:r>
          </a:p>
          <a:p>
            <a:pPr lvl="1"/>
            <a:r>
              <a:rPr lang="en-US" dirty="0"/>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accent2"/>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6" name="TextBox 15">
            <a:extLst>
              <a:ext uri="{FF2B5EF4-FFF2-40B4-BE49-F238E27FC236}">
                <a16:creationId xmlns:a16="http://schemas.microsoft.com/office/drawing/2014/main" id="{F1619E83-EF29-4378-A266-0A09B79FAC8B}"/>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2187533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bg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646632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bg1"/>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10637130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2" name="TextBox 11">
            <a:extLst>
              <a:ext uri="{FF2B5EF4-FFF2-40B4-BE49-F238E27FC236}">
                <a16:creationId xmlns:a16="http://schemas.microsoft.com/office/drawing/2014/main" id="{CCBB8A9E-9043-44CA-A37D-3F850646D5F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9954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dirty="0"/>
              <a:t>Click to edit Master title style</a:t>
            </a:r>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Tree>
    <p:extLst>
      <p:ext uri="{BB962C8B-B14F-4D97-AF65-F5344CB8AC3E}">
        <p14:creationId xmlns:p14="http://schemas.microsoft.com/office/powerpoint/2010/main" val="39174961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hart ">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endParaRPr lang="en-GB" dirty="0"/>
          </a:p>
        </p:txBody>
      </p:sp>
    </p:spTree>
    <p:extLst>
      <p:ext uri="{BB962C8B-B14F-4D97-AF65-F5344CB8AC3E}">
        <p14:creationId xmlns:p14="http://schemas.microsoft.com/office/powerpoint/2010/main" val="9723398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dirty="0"/>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0250317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430406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8718515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pic>
        <p:nvPicPr>
          <p:cNvPr id="15" name="Picture 14">
            <a:extLst>
              <a:ext uri="{FF2B5EF4-FFF2-40B4-BE49-F238E27FC236}">
                <a16:creationId xmlns:a16="http://schemas.microsoft.com/office/drawing/2014/main" id="{0E5AD5F0-4C2A-42D5-8C93-4E48CAF7C19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6800" y="3650400"/>
            <a:ext cx="233172" cy="518161"/>
          </a:xfrm>
          <a:prstGeom prst="rect">
            <a:avLst/>
          </a:prstGeom>
        </p:spPr>
      </p:pic>
      <p:sp>
        <p:nvSpPr>
          <p:cNvPr id="13" name="TextBox 12">
            <a:extLst>
              <a:ext uri="{FF2B5EF4-FFF2-40B4-BE49-F238E27FC236}">
                <a16:creationId xmlns:a16="http://schemas.microsoft.com/office/drawing/2014/main" id="{2B650F83-523D-4CC2-B8E6-B5BC6B8EB27C}"/>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6323636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dirty="0"/>
              <a:t>Edit Master text styles</a:t>
            </a:r>
          </a:p>
          <a:p>
            <a:pPr lvl="1"/>
            <a:r>
              <a:rPr lang="en-US" dirty="0"/>
              <a:t>Second level</a:t>
            </a:r>
          </a:p>
          <a:p>
            <a:pPr lvl="2"/>
            <a:r>
              <a:rPr lang="en-US" dirty="0"/>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dirty="0"/>
              <a:t>Edit Master text styles</a:t>
            </a:r>
          </a:p>
          <a:p>
            <a:pPr lvl="1"/>
            <a:r>
              <a:rPr lang="en-US" dirty="0"/>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20853836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6808526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0333745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2" name="TextBox 11">
            <a:extLst>
              <a:ext uri="{FF2B5EF4-FFF2-40B4-BE49-F238E27FC236}">
                <a16:creationId xmlns:a16="http://schemas.microsoft.com/office/drawing/2014/main" id="{03E1D85D-603F-4F2C-BBE1-EDA2B2DDCD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692726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 Column bullets">
    <p:bg>
      <p:bgPr>
        <a:solidFill>
          <a:schemeClr val="bg1">
            <a:alpha val="60000"/>
          </a:schemeClr>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endParaRPr lang="en-GB" dirty="0"/>
          </a:p>
        </p:txBody>
      </p:sp>
    </p:spTree>
    <p:extLst>
      <p:ext uri="{BB962C8B-B14F-4D97-AF65-F5344CB8AC3E}">
        <p14:creationId xmlns:p14="http://schemas.microsoft.com/office/powerpoint/2010/main" val="329129962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7338">
              <a:spcBef>
                <a:spcPts val="200"/>
              </a:spcBef>
              <a:buFont typeface="Arial" panose="020B0604020202020204" pitchFamily="34" charset="0"/>
              <a:buChar char="▲"/>
              <a:defRPr>
                <a:solidFill>
                  <a:schemeClr val="accent2"/>
                </a:solidFill>
              </a:defRPr>
            </a:lvl2pPr>
            <a:lvl3pPr marL="863600" indent="-287338">
              <a:spcBef>
                <a:spcPts val="200"/>
              </a:spcBef>
              <a:spcAft>
                <a:spcPts val="600"/>
              </a:spcAft>
              <a:buClr>
                <a:schemeClr val="accent2"/>
              </a:buClr>
              <a:buSzPct val="50000"/>
              <a:buFont typeface="Arial" panose="020B0604020202020204" pitchFamily="34" charset="0"/>
              <a:buChar char="▲"/>
              <a:defRPr>
                <a:solidFill>
                  <a:schemeClr val="accent2"/>
                </a:solidFill>
              </a:defRPr>
            </a:lvl3pPr>
            <a:lvl4pPr marL="1150938" indent="-287338">
              <a:spcBef>
                <a:spcPts val="200"/>
              </a:spcBef>
              <a:spcAft>
                <a:spcPts val="600"/>
              </a:spcAft>
              <a:buFont typeface="Arial" panose="020B0604020202020204" pitchFamily="34" charset="0"/>
              <a:buChar char="▲"/>
              <a:defRPr>
                <a:solidFill>
                  <a:schemeClr val="accent2"/>
                </a:solidFill>
              </a:defRPr>
            </a:lvl4pPr>
            <a:lvl5pPr marL="1440000" indent="-288000">
              <a:spcBef>
                <a:spcPts val="200"/>
              </a:spcBef>
              <a:spcAft>
                <a:spcPts val="600"/>
              </a:spcAft>
              <a:buFont typeface="Arial" panose="020B0604020202020204" pitchFamily="34" charset="0"/>
              <a:buChar char="▲"/>
              <a:defRPr>
                <a:solidFill>
                  <a:schemeClr val="accent2"/>
                </a:solidFill>
              </a:defRPr>
            </a:lvl5pPr>
            <a:lvl6pPr marL="1728000" indent="-288000">
              <a:spcBef>
                <a:spcPts val="200"/>
              </a:spcBef>
              <a:buFont typeface="Arial" panose="020B0604020202020204" pitchFamily="34" charset="0"/>
              <a:buChar char="▲"/>
              <a:defRPr>
                <a:solidFill>
                  <a:schemeClr val="accent2"/>
                </a:solidFill>
              </a:defRPr>
            </a:lvl6pPr>
            <a:lvl7pPr marL="2016000" indent="-288000">
              <a:spcBef>
                <a:spcPts val="200"/>
              </a:spcBef>
              <a:buFont typeface="Arial" panose="020B0604020202020204" pitchFamily="34" charset="0"/>
              <a:buChar char="▲"/>
              <a:defRPr>
                <a:solidFill>
                  <a:schemeClr val="accent2"/>
                </a:solidFill>
              </a:defRPr>
            </a:lvl7pPr>
            <a:lvl8pPr marL="2304000" indent="-288000">
              <a:spcBef>
                <a:spcPts val="200"/>
              </a:spcBef>
              <a:buFont typeface="Arial" panose="020B0604020202020204" pitchFamily="34" charset="0"/>
              <a:buChar char="▲"/>
              <a:defRPr>
                <a:solidFill>
                  <a:schemeClr val="accent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dirty="0"/>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dirty="0"/>
              <a:t>Click to edit Master title style</a:t>
            </a:r>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4" name="TextBox 13">
            <a:extLst>
              <a:ext uri="{FF2B5EF4-FFF2-40B4-BE49-F238E27FC236}">
                <a16:creationId xmlns:a16="http://schemas.microsoft.com/office/drawing/2014/main" id="{A690A148-9130-4D41-9BC7-51F87BE1615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5607359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accent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dirty="0"/>
              <a:t>Edit Master text styles</a:t>
            </a:r>
          </a:p>
          <a:p>
            <a:pPr lvl="1"/>
            <a:r>
              <a:rPr lang="en-US" dirty="0"/>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accent2"/>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6" name="TextBox 15">
            <a:extLst>
              <a:ext uri="{FF2B5EF4-FFF2-40B4-BE49-F238E27FC236}">
                <a16:creationId xmlns:a16="http://schemas.microsoft.com/office/drawing/2014/main" id="{A765E291-C4CE-441E-8256-16D060A677CF}"/>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42419572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7503237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2836363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7" name="TextBox 16">
            <a:extLst>
              <a:ext uri="{FF2B5EF4-FFF2-40B4-BE49-F238E27FC236}">
                <a16:creationId xmlns:a16="http://schemas.microsoft.com/office/drawing/2014/main" id="{7E5A9918-D0F1-4E3A-BC00-0A470C1DFF2D}"/>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425571708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2" name="TextBox 11">
            <a:extLst>
              <a:ext uri="{FF2B5EF4-FFF2-40B4-BE49-F238E27FC236}">
                <a16:creationId xmlns:a16="http://schemas.microsoft.com/office/drawing/2014/main" id="{31BFCFCF-C55F-47BD-9252-E79571FE46FE}"/>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41859852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dirty="0"/>
              <a:t>Click to edit Master title style</a:t>
            </a:r>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Tree>
    <p:extLst>
      <p:ext uri="{BB962C8B-B14F-4D97-AF65-F5344CB8AC3E}">
        <p14:creationId xmlns:p14="http://schemas.microsoft.com/office/powerpoint/2010/main" val="22431090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ntent with chart ">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endParaRPr lang="en-GB" dirty="0"/>
          </a:p>
        </p:txBody>
      </p:sp>
    </p:spTree>
    <p:extLst>
      <p:ext uri="{BB962C8B-B14F-4D97-AF65-F5344CB8AC3E}">
        <p14:creationId xmlns:p14="http://schemas.microsoft.com/office/powerpoint/2010/main" val="11480191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dirty="0"/>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8260302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2857766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pic>
        <p:nvPicPr>
          <p:cNvPr id="15" name="Picture 14">
            <a:extLst>
              <a:ext uri="{FF2B5EF4-FFF2-40B4-BE49-F238E27FC236}">
                <a16:creationId xmlns:a16="http://schemas.microsoft.com/office/drawing/2014/main" id="{28B52D9E-25AB-4FE3-9A15-3A89B387733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6800" y="3650400"/>
            <a:ext cx="233172" cy="518161"/>
          </a:xfrm>
          <a:prstGeom prst="rect">
            <a:avLst/>
          </a:prstGeom>
        </p:spPr>
      </p:pic>
      <p:sp>
        <p:nvSpPr>
          <p:cNvPr id="13" name="TextBox 12">
            <a:extLst>
              <a:ext uri="{FF2B5EF4-FFF2-40B4-BE49-F238E27FC236}">
                <a16:creationId xmlns:a16="http://schemas.microsoft.com/office/drawing/2014/main" id="{BCBD4958-7DD5-497C-AF15-BB1EFE58FE2B}"/>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188030967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dirty="0"/>
              <a:t>Edit Master text styles</a:t>
            </a:r>
          </a:p>
          <a:p>
            <a:pPr lvl="1"/>
            <a:r>
              <a:rPr lang="en-US" dirty="0"/>
              <a:t>Second level</a:t>
            </a:r>
          </a:p>
          <a:p>
            <a:pPr lvl="2"/>
            <a:r>
              <a:rPr lang="en-US" dirty="0"/>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dirty="0"/>
              <a:t>Edit Master text styles</a:t>
            </a:r>
          </a:p>
          <a:p>
            <a:pPr lvl="1"/>
            <a:r>
              <a:rPr lang="en-US" dirty="0"/>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320588316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33823082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1603550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2" name="TextBox 11">
            <a:extLst>
              <a:ext uri="{FF2B5EF4-FFF2-40B4-BE49-F238E27FC236}">
                <a16:creationId xmlns:a16="http://schemas.microsoft.com/office/drawing/2014/main" id="{BC61076D-932B-4302-B526-9517F8199FAC}"/>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601944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81152222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 Column 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endParaRPr lang="en-GB" dirty="0"/>
          </a:p>
        </p:txBody>
      </p:sp>
    </p:spTree>
    <p:extLst>
      <p:ext uri="{BB962C8B-B14F-4D97-AF65-F5344CB8AC3E}">
        <p14:creationId xmlns:p14="http://schemas.microsoft.com/office/powerpoint/2010/main" val="404679272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7338">
              <a:spcBef>
                <a:spcPts val="200"/>
              </a:spcBef>
              <a:buFont typeface="Arial" panose="020B0604020202020204" pitchFamily="34" charset="0"/>
              <a:buChar char="▲"/>
              <a:defRPr>
                <a:solidFill>
                  <a:schemeClr val="accent1"/>
                </a:solidFill>
              </a:defRPr>
            </a:lvl2pPr>
            <a:lvl3pPr marL="863600" indent="-287338">
              <a:spcBef>
                <a:spcPts val="200"/>
              </a:spcBef>
              <a:spcAft>
                <a:spcPts val="600"/>
              </a:spcAft>
              <a:buClr>
                <a:schemeClr val="accent2"/>
              </a:buClr>
              <a:buSzPct val="50000"/>
              <a:buFont typeface="Arial" panose="020B0604020202020204" pitchFamily="34" charset="0"/>
              <a:buChar char="▲"/>
              <a:defRPr>
                <a:solidFill>
                  <a:schemeClr val="accent1"/>
                </a:solidFill>
              </a:defRPr>
            </a:lvl3pPr>
            <a:lvl4pPr marL="1150938" indent="-287338">
              <a:spcBef>
                <a:spcPts val="200"/>
              </a:spcBef>
              <a:spcAft>
                <a:spcPts val="600"/>
              </a:spcAft>
              <a:buFont typeface="Arial" panose="020B0604020202020204" pitchFamily="34" charset="0"/>
              <a:buChar char="▲"/>
              <a:defRPr>
                <a:solidFill>
                  <a:schemeClr val="accent1"/>
                </a:solidFill>
              </a:defRPr>
            </a:lvl4pPr>
            <a:lvl5pPr marL="1440000" indent="-288000">
              <a:spcBef>
                <a:spcPts val="200"/>
              </a:spcBef>
              <a:spcAft>
                <a:spcPts val="600"/>
              </a:spcAft>
              <a:buFont typeface="Arial" panose="020B0604020202020204" pitchFamily="34" charset="0"/>
              <a:buChar char="▲"/>
              <a:defRPr>
                <a:solidFill>
                  <a:schemeClr val="accent1"/>
                </a:solidFill>
              </a:defRPr>
            </a:lvl5pPr>
            <a:lvl6pPr marL="1728000" indent="-288000">
              <a:spcBef>
                <a:spcPts val="200"/>
              </a:spcBef>
              <a:buFont typeface="Arial" panose="020B0604020202020204" pitchFamily="34" charset="0"/>
              <a:buChar char="▲"/>
              <a:defRPr>
                <a:solidFill>
                  <a:schemeClr val="accent1"/>
                </a:solidFill>
              </a:defRPr>
            </a:lvl6pPr>
            <a:lvl7pPr marL="2016000" indent="-288000">
              <a:spcBef>
                <a:spcPts val="200"/>
              </a:spcBef>
              <a:buFont typeface="Arial" panose="020B0604020202020204" pitchFamily="34" charset="0"/>
              <a:buChar char="▲"/>
              <a:defRPr>
                <a:solidFill>
                  <a:schemeClr val="accent1"/>
                </a:solidFill>
              </a:defRPr>
            </a:lvl7pPr>
            <a:lvl8pPr marL="2304000" indent="-288000">
              <a:spcBef>
                <a:spcPts val="200"/>
              </a:spcBef>
              <a:buFont typeface="Arial" panose="020B0604020202020204" pitchFamily="34" charset="0"/>
              <a:buChar char="▲"/>
              <a:defRPr>
                <a:solidFill>
                  <a:schemeClr val="accent1"/>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dirty="0"/>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dirty="0"/>
              <a:t>Click to edit Master title style</a:t>
            </a:r>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4" name="TextBox 13">
            <a:extLst>
              <a:ext uri="{FF2B5EF4-FFF2-40B4-BE49-F238E27FC236}">
                <a16:creationId xmlns:a16="http://schemas.microsoft.com/office/drawing/2014/main" id="{F375C867-3A08-4CA9-923A-30BD6A90FD86}"/>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344942449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accent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dirty="0"/>
              <a:t>Edit Master text styles</a:t>
            </a:r>
          </a:p>
          <a:p>
            <a:pPr lvl="1"/>
            <a:r>
              <a:rPr lang="en-US" dirty="0"/>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6" name="TextBox 15">
            <a:extLst>
              <a:ext uri="{FF2B5EF4-FFF2-40B4-BE49-F238E27FC236}">
                <a16:creationId xmlns:a16="http://schemas.microsoft.com/office/drawing/2014/main" id="{DA852D24-DC3F-4AD2-B6DA-0A6F231F1126}"/>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74577186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07879746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52672048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2" name="TextBox 11">
            <a:extLst>
              <a:ext uri="{FF2B5EF4-FFF2-40B4-BE49-F238E27FC236}">
                <a16:creationId xmlns:a16="http://schemas.microsoft.com/office/drawing/2014/main" id="{460FD2F7-8165-4CC3-88D2-C65F138703FF}"/>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120089456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dirty="0"/>
              <a:t>Click to edit Master title style</a:t>
            </a:r>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Tree>
    <p:extLst>
      <p:ext uri="{BB962C8B-B14F-4D97-AF65-F5344CB8AC3E}">
        <p14:creationId xmlns:p14="http://schemas.microsoft.com/office/powerpoint/2010/main" val="98052173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ontent with chart ">
    <p:bg>
      <p:bgPr>
        <a:solidFill>
          <a:schemeClr val="bg1">
            <a:alpha val="60000"/>
          </a:schemeClr>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endParaRPr lang="en-GB" dirty="0"/>
          </a:p>
        </p:txBody>
      </p:sp>
    </p:spTree>
    <p:extLst>
      <p:ext uri="{BB962C8B-B14F-4D97-AF65-F5344CB8AC3E}">
        <p14:creationId xmlns:p14="http://schemas.microsoft.com/office/powerpoint/2010/main" val="259778544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dirty="0"/>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49779776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052709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7338">
              <a:spcBef>
                <a:spcPts val="200"/>
              </a:spcBef>
              <a:buFont typeface="Arial" panose="020B0604020202020204" pitchFamily="34" charset="0"/>
              <a:buChar char="▲"/>
              <a:defRPr>
                <a:solidFill>
                  <a:schemeClr val="accent2"/>
                </a:solidFill>
              </a:defRPr>
            </a:lvl2pPr>
            <a:lvl3pPr marL="863600" indent="-287338">
              <a:spcBef>
                <a:spcPts val="200"/>
              </a:spcBef>
              <a:spcAft>
                <a:spcPts val="600"/>
              </a:spcAft>
              <a:buClr>
                <a:schemeClr val="accent2"/>
              </a:buClr>
              <a:buSzPct val="50000"/>
              <a:buFont typeface="Arial" panose="020B0604020202020204" pitchFamily="34" charset="0"/>
              <a:buChar char="▲"/>
              <a:defRPr>
                <a:solidFill>
                  <a:schemeClr val="accent2"/>
                </a:solidFill>
              </a:defRPr>
            </a:lvl3pPr>
            <a:lvl4pPr marL="1150938" indent="-287338">
              <a:spcBef>
                <a:spcPts val="200"/>
              </a:spcBef>
              <a:spcAft>
                <a:spcPts val="600"/>
              </a:spcAft>
              <a:buFont typeface="Arial" panose="020B0604020202020204" pitchFamily="34" charset="0"/>
              <a:buChar char="▲"/>
              <a:defRPr>
                <a:solidFill>
                  <a:schemeClr val="accent2"/>
                </a:solidFill>
              </a:defRPr>
            </a:lvl4pPr>
            <a:lvl5pPr marL="1440000" indent="-288000">
              <a:spcBef>
                <a:spcPts val="200"/>
              </a:spcBef>
              <a:spcAft>
                <a:spcPts val="600"/>
              </a:spcAft>
              <a:buFont typeface="Arial" panose="020B0604020202020204" pitchFamily="34" charset="0"/>
              <a:buChar char="▲"/>
              <a:defRPr>
                <a:solidFill>
                  <a:schemeClr val="accent2"/>
                </a:solidFill>
              </a:defRPr>
            </a:lvl5pPr>
            <a:lvl6pPr marL="1728000" indent="-288000">
              <a:spcBef>
                <a:spcPts val="200"/>
              </a:spcBef>
              <a:buFont typeface="Arial" panose="020B0604020202020204" pitchFamily="34" charset="0"/>
              <a:buChar char="▲"/>
              <a:defRPr>
                <a:solidFill>
                  <a:schemeClr val="accent2"/>
                </a:solidFill>
              </a:defRPr>
            </a:lvl6pPr>
            <a:lvl7pPr marL="2016000" indent="-288000">
              <a:spcBef>
                <a:spcPts val="200"/>
              </a:spcBef>
              <a:buFont typeface="Arial" panose="020B0604020202020204" pitchFamily="34" charset="0"/>
              <a:buChar char="▲"/>
              <a:defRPr>
                <a:solidFill>
                  <a:schemeClr val="accent2"/>
                </a:solidFill>
              </a:defRPr>
            </a:lvl7pPr>
            <a:lvl8pPr marL="2304000" indent="-288000">
              <a:spcBef>
                <a:spcPts val="200"/>
              </a:spcBef>
              <a:buFont typeface="Arial" panose="020B0604020202020204" pitchFamily="34" charset="0"/>
              <a:buChar char="▲"/>
              <a:defRPr>
                <a:solidFill>
                  <a:schemeClr val="accent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22" name="TextBox 21">
            <a:extLst>
              <a:ext uri="{FF2B5EF4-FFF2-40B4-BE49-F238E27FC236}">
                <a16:creationId xmlns:a16="http://schemas.microsoft.com/office/drawing/2014/main" id="{81F36918-698D-4A3B-A787-90938D402FD6}"/>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130693398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tx1"/>
                </a:solidFill>
              </a:rPr>
              <a:t>Internal use only</a:t>
            </a:r>
          </a:p>
        </p:txBody>
      </p:sp>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pic>
        <p:nvPicPr>
          <p:cNvPr id="15" name="Picture 14">
            <a:extLst>
              <a:ext uri="{FF2B5EF4-FFF2-40B4-BE49-F238E27FC236}">
                <a16:creationId xmlns:a16="http://schemas.microsoft.com/office/drawing/2014/main" id="{0698359F-488C-4AF7-9B99-AF9EF11C6A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6800" y="3650400"/>
            <a:ext cx="233172" cy="518161"/>
          </a:xfrm>
          <a:prstGeom prst="rect">
            <a:avLst/>
          </a:prstGeom>
        </p:spPr>
      </p:pic>
      <p:sp>
        <p:nvSpPr>
          <p:cNvPr id="13" name="TextBox 12">
            <a:extLst>
              <a:ext uri="{FF2B5EF4-FFF2-40B4-BE49-F238E27FC236}">
                <a16:creationId xmlns:a16="http://schemas.microsoft.com/office/drawing/2014/main" id="{BC724F5D-E680-4244-81F2-C25C6866E69B}"/>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8685365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1_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C8DB26A-F046-4632-90AF-CCDB7F12246C}"/>
              </a:ext>
            </a:extLst>
          </p:cNvPr>
          <p:cNvSpPr/>
          <p:nvPr userDrawn="1"/>
        </p:nvSpPr>
        <p:spPr>
          <a:xfrm>
            <a:off x="0" y="0"/>
            <a:ext cx="12192000" cy="686754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Picture Placeholder 2">
            <a:extLst>
              <a:ext uri="{FF2B5EF4-FFF2-40B4-BE49-F238E27FC236}">
                <a16:creationId xmlns:a16="http://schemas.microsoft.com/office/drawing/2014/main" id="{6708840A-DC43-4F7C-96FA-6B5995CF3C6D}"/>
              </a:ext>
            </a:extLst>
          </p:cNvPr>
          <p:cNvSpPr>
            <a:spLocks noGrp="1"/>
          </p:cNvSpPr>
          <p:nvPr>
            <p:ph type="pic" sz="quarter" idx="17" hasCustomPrompt="1"/>
          </p:nvPr>
        </p:nvSpPr>
        <p:spPr>
          <a:xfrm>
            <a:off x="6954838" y="346075"/>
            <a:ext cx="5249452" cy="6521450"/>
          </a:xfrm>
          <a:custGeom>
            <a:avLst/>
            <a:gdLst>
              <a:gd name="connsiteX0" fmla="*/ 0 w 5245100"/>
              <a:gd name="connsiteY0" fmla="*/ 6521450 h 6521450"/>
              <a:gd name="connsiteX1" fmla="*/ 2947012 w 5245100"/>
              <a:gd name="connsiteY1" fmla="*/ 0 h 6521450"/>
              <a:gd name="connsiteX2" fmla="*/ 5245100 w 5245100"/>
              <a:gd name="connsiteY2" fmla="*/ 6521450 h 6521450"/>
              <a:gd name="connsiteX3" fmla="*/ 0 w 5245100"/>
              <a:gd name="connsiteY3"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2947012 w 5249452"/>
              <a:gd name="connsiteY1" fmla="*/ 0 h 6521450"/>
              <a:gd name="connsiteX2" fmla="*/ 5249452 w 5249452"/>
              <a:gd name="connsiteY2" fmla="*/ 5132951 h 6521450"/>
              <a:gd name="connsiteX3" fmla="*/ 5245100 w 5249452"/>
              <a:gd name="connsiteY3" fmla="*/ 6521450 h 6521450"/>
              <a:gd name="connsiteX4" fmla="*/ 0 w 5249452"/>
              <a:gd name="connsiteY4" fmla="*/ 6521450 h 6521450"/>
              <a:gd name="connsiteX0" fmla="*/ 0 w 5249452"/>
              <a:gd name="connsiteY0" fmla="*/ 6521450 h 6521450"/>
              <a:gd name="connsiteX1" fmla="*/ 552091 w 5249452"/>
              <a:gd name="connsiteY1" fmla="*/ 5295183 h 6521450"/>
              <a:gd name="connsiteX2" fmla="*/ 2947012 w 5249452"/>
              <a:gd name="connsiteY2" fmla="*/ 0 h 6521450"/>
              <a:gd name="connsiteX3" fmla="*/ 5249452 w 5249452"/>
              <a:gd name="connsiteY3" fmla="*/ 5132951 h 6521450"/>
              <a:gd name="connsiteX4" fmla="*/ 5245100 w 5249452"/>
              <a:gd name="connsiteY4" fmla="*/ 6521450 h 6521450"/>
              <a:gd name="connsiteX5" fmla="*/ 0 w 5249452"/>
              <a:gd name="connsiteY5" fmla="*/ 6521450 h 6521450"/>
              <a:gd name="connsiteX0" fmla="*/ 0 w 5249452"/>
              <a:gd name="connsiteY0" fmla="*/ 6521450 h 6521450"/>
              <a:gd name="connsiteX1" fmla="*/ 552091 w 5249452"/>
              <a:gd name="connsiteY1" fmla="*/ 5295183 h 6521450"/>
              <a:gd name="connsiteX2" fmla="*/ 1422246 w 5249452"/>
              <a:gd name="connsiteY2" fmla="*/ 3370519 h 6521450"/>
              <a:gd name="connsiteX3" fmla="*/ 2947012 w 5249452"/>
              <a:gd name="connsiteY3" fmla="*/ 0 h 6521450"/>
              <a:gd name="connsiteX4" fmla="*/ 5249452 w 5249452"/>
              <a:gd name="connsiteY4" fmla="*/ 5132951 h 6521450"/>
              <a:gd name="connsiteX5" fmla="*/ 5245100 w 5249452"/>
              <a:gd name="connsiteY5" fmla="*/ 6521450 h 6521450"/>
              <a:gd name="connsiteX6" fmla="*/ 0 w 5249452"/>
              <a:gd name="connsiteY6"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87809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307149 w 5249452"/>
              <a:gd name="connsiteY2" fmla="*/ 5317305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9775 w 5249452"/>
              <a:gd name="connsiteY2" fmla="*/ 5309931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2091 w 5249452"/>
              <a:gd name="connsiteY1" fmla="*/ 5295183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8183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55998 w 5249452"/>
              <a:gd name="connsiteY1" fmla="*/ 5287367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9090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92401 w 5249452"/>
              <a:gd name="connsiteY2" fmla="*/ 5295183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0367 w 5249452"/>
              <a:gd name="connsiteY1" fmla="*/ 5295182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6686 w 5249452"/>
              <a:gd name="connsiteY2" fmla="*/ 529232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3225 w 5249452"/>
              <a:gd name="connsiteY1" fmla="*/ 5289467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 name="connsiteX0" fmla="*/ 0 w 5249452"/>
              <a:gd name="connsiteY0" fmla="*/ 6521450 h 6521450"/>
              <a:gd name="connsiteX1" fmla="*/ 546400 w 5249452"/>
              <a:gd name="connsiteY1" fmla="*/ 5286292 h 6521450"/>
              <a:gd name="connsiteX2" fmla="*/ 2283511 w 5249452"/>
              <a:gd name="connsiteY2" fmla="*/ 5285976 h 6521450"/>
              <a:gd name="connsiteX3" fmla="*/ 1422246 w 5249452"/>
              <a:gd name="connsiteY3" fmla="*/ 3370519 h 6521450"/>
              <a:gd name="connsiteX4" fmla="*/ 2947012 w 5249452"/>
              <a:gd name="connsiteY4" fmla="*/ 0 h 6521450"/>
              <a:gd name="connsiteX5" fmla="*/ 5249452 w 5249452"/>
              <a:gd name="connsiteY5" fmla="*/ 5132951 h 6521450"/>
              <a:gd name="connsiteX6" fmla="*/ 5245100 w 5249452"/>
              <a:gd name="connsiteY6" fmla="*/ 6521450 h 6521450"/>
              <a:gd name="connsiteX7" fmla="*/ 0 w 5249452"/>
              <a:gd name="connsiteY7" fmla="*/ 6521450 h 652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9452" h="6521450">
                <a:moveTo>
                  <a:pt x="0" y="6521450"/>
                </a:moveTo>
                <a:lnTo>
                  <a:pt x="546400" y="5286292"/>
                </a:lnTo>
                <a:lnTo>
                  <a:pt x="2283511" y="5285976"/>
                </a:lnTo>
                <a:lnTo>
                  <a:pt x="1422246" y="3370519"/>
                </a:lnTo>
                <a:lnTo>
                  <a:pt x="2947012" y="0"/>
                </a:lnTo>
                <a:lnTo>
                  <a:pt x="5249452" y="5132951"/>
                </a:lnTo>
                <a:cubicBezTo>
                  <a:pt x="5248001" y="5595784"/>
                  <a:pt x="5246551" y="6058617"/>
                  <a:pt x="5245100" y="6521450"/>
                </a:cubicBezTo>
                <a:lnTo>
                  <a:pt x="0" y="6521450"/>
                </a:lnTo>
                <a:close/>
              </a:path>
            </a:pathLst>
          </a:custGeom>
          <a:solidFill>
            <a:schemeClr val="accent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grpSp>
        <p:nvGrpSpPr>
          <p:cNvPr id="17" name="Group 16">
            <a:extLst>
              <a:ext uri="{FF2B5EF4-FFF2-40B4-BE49-F238E27FC236}">
                <a16:creationId xmlns:a16="http://schemas.microsoft.com/office/drawing/2014/main" id="{302AB573-843C-4189-B8FA-E29D09DEF034}"/>
              </a:ext>
            </a:extLst>
          </p:cNvPr>
          <p:cNvGrpSpPr/>
          <p:nvPr userDrawn="1"/>
        </p:nvGrpSpPr>
        <p:grpSpPr>
          <a:xfrm>
            <a:off x="6498191" y="2581200"/>
            <a:ext cx="2750462" cy="3058672"/>
            <a:chOff x="5331579" y="2577596"/>
            <a:chExt cx="2750462" cy="3058672"/>
          </a:xfrm>
        </p:grpSpPr>
        <p:sp>
          <p:nvSpPr>
            <p:cNvPr id="18" name="Isosceles Triangle 17">
              <a:extLst>
                <a:ext uri="{FF2B5EF4-FFF2-40B4-BE49-F238E27FC236}">
                  <a16:creationId xmlns:a16="http://schemas.microsoft.com/office/drawing/2014/main" id="{A74B16ED-A3E2-4A4C-B805-B119FAD4C7D1}"/>
                </a:ext>
              </a:extLst>
            </p:cNvPr>
            <p:cNvSpPr>
              <a:spLocks noChangeAspect="1"/>
            </p:cNvSpPr>
            <p:nvPr userDrawn="1"/>
          </p:nvSpPr>
          <p:spPr>
            <a:xfrm>
              <a:off x="5331579" y="2577596"/>
              <a:ext cx="2750462" cy="3058672"/>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BF39A7D7-AEA2-455B-B811-99D40C12A72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684398" y="4798796"/>
              <a:ext cx="1940955" cy="434036"/>
            </a:xfrm>
            <a:prstGeom prst="rect">
              <a:avLst/>
            </a:prstGeom>
          </p:spPr>
        </p:pic>
      </p:grpSp>
      <p:sp>
        <p:nvSpPr>
          <p:cNvPr id="16" name="Text Placeholder 2">
            <a:extLst>
              <a:ext uri="{FF2B5EF4-FFF2-40B4-BE49-F238E27FC236}">
                <a16:creationId xmlns:a16="http://schemas.microsoft.com/office/drawing/2014/main" id="{8C7AF8CA-60BE-47E5-95F9-F563E02C7FD5}"/>
              </a:ext>
            </a:extLst>
          </p:cNvPr>
          <p:cNvSpPr>
            <a:spLocks noGrp="1"/>
          </p:cNvSpPr>
          <p:nvPr>
            <p:ph type="body" sz="quarter" idx="16"/>
          </p:nvPr>
        </p:nvSpPr>
        <p:spPr>
          <a:xfrm>
            <a:off x="511200" y="3210362"/>
            <a:ext cx="6480175" cy="1620838"/>
          </a:xfrm>
        </p:spPr>
        <p:txBody>
          <a:bodyPr>
            <a:noAutofit/>
          </a:bodyPr>
          <a:lstStyle>
            <a:lvl1pPr marL="0" indent="0">
              <a:spcAft>
                <a:spcPts val="0"/>
              </a:spcAft>
              <a:buNone/>
              <a:defRPr b="1"/>
            </a:lvl1pPr>
            <a:lvl2pPr marL="0" indent="0">
              <a:spcAft>
                <a:spcPts val="1200"/>
              </a:spcAft>
              <a:buNone/>
              <a:defRPr b="0"/>
            </a:lvl2pPr>
            <a:lvl3pPr marL="0" indent="0">
              <a:buFont typeface="Arial" panose="020B0604020202020204" pitchFamily="34" charset="0"/>
              <a:buNone/>
              <a:defRPr sz="1400"/>
            </a:lvl3pPr>
            <a:lvl4pPr marL="0" indent="0">
              <a:buNone/>
              <a:defRPr sz="1400"/>
            </a:lvl4pPr>
            <a:lvl5pPr marL="0" indent="0">
              <a:buNone/>
              <a:defRPr sz="1400"/>
            </a:lvl5pPr>
          </a:lstStyle>
          <a:p>
            <a:pPr lvl="0"/>
            <a:r>
              <a:rPr lang="en-US" dirty="0"/>
              <a:t>Edit Master text styles</a:t>
            </a:r>
          </a:p>
          <a:p>
            <a:pPr lvl="1"/>
            <a:r>
              <a:rPr lang="en-US" dirty="0"/>
              <a:t>Second level</a:t>
            </a:r>
          </a:p>
          <a:p>
            <a:pPr lvl="2"/>
            <a:r>
              <a:rPr lang="en-US" dirty="0"/>
              <a:t>Third level</a:t>
            </a:r>
          </a:p>
        </p:txBody>
      </p:sp>
      <p:sp>
        <p:nvSpPr>
          <p:cNvPr id="8" name="Text Placeholder 7"/>
          <p:cNvSpPr>
            <a:spLocks noGrp="1"/>
          </p:cNvSpPr>
          <p:nvPr>
            <p:ph type="body" sz="quarter" idx="12"/>
          </p:nvPr>
        </p:nvSpPr>
        <p:spPr>
          <a:xfrm>
            <a:off x="504000" y="1395756"/>
            <a:ext cx="6461999" cy="1620000"/>
          </a:xfrm>
        </p:spPr>
        <p:txBody>
          <a:bodyPr>
            <a:noAutofit/>
          </a:bodyPr>
          <a:lstStyle>
            <a:lvl1pPr marL="0" indent="0">
              <a:lnSpc>
                <a:spcPct val="80000"/>
              </a:lnSpc>
              <a:spcAft>
                <a:spcPts val="0"/>
              </a:spcAft>
              <a:buNone/>
              <a:defRPr sz="4400" b="1" i="0" cap="none" baseline="0">
                <a:solidFill>
                  <a:schemeClr val="accent1"/>
                </a:solidFill>
              </a:defRPr>
            </a:lvl1pPr>
            <a:lvl2pPr marL="0" indent="0">
              <a:lnSpc>
                <a:spcPct val="80000"/>
              </a:lnSpc>
              <a:spcAft>
                <a:spcPts val="0"/>
              </a:spcAft>
              <a:buNone/>
              <a:defRPr sz="4400" b="1" i="0" cap="none" baseline="0">
                <a:solidFill>
                  <a:schemeClr val="accent2"/>
                </a:solidFill>
              </a:defRPr>
            </a:lvl2pPr>
          </a:lstStyle>
          <a:p>
            <a:pPr lvl="0"/>
            <a:r>
              <a:rPr lang="en-US" dirty="0"/>
              <a:t>Edit Master text styles</a:t>
            </a:r>
          </a:p>
          <a:p>
            <a:pPr lvl="1"/>
            <a:r>
              <a:rPr lang="en-US" dirty="0"/>
              <a:t>Second level</a:t>
            </a:r>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12" name="Footer Placeholder 4">
            <a:extLst>
              <a:ext uri="{FF2B5EF4-FFF2-40B4-BE49-F238E27FC236}">
                <a16:creationId xmlns:a16="http://schemas.microsoft.com/office/drawing/2014/main" id="{6B0C79E1-C58A-41A9-9177-E77F223FEEF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0" name="TextBox 19">
            <a:extLst>
              <a:ext uri="{FF2B5EF4-FFF2-40B4-BE49-F238E27FC236}">
                <a16:creationId xmlns:a16="http://schemas.microsoft.com/office/drawing/2014/main" id="{CE24F980-9072-4929-A30B-C6D72E6B4D6A}"/>
              </a:ext>
            </a:extLst>
          </p:cNvPr>
          <p:cNvSpPr txBox="1"/>
          <p:nvPr userDrawn="1"/>
        </p:nvSpPr>
        <p:spPr>
          <a:xfrm>
            <a:off x="-2133600" y="1395756"/>
            <a:ext cx="2018186" cy="1015663"/>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text after the first line then press the key combination</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a:t>
            </a:r>
          </a:p>
          <a:p>
            <a:pPr algn="r"/>
            <a:r>
              <a:rPr lang="en-GB" sz="1000" baseline="0" dirty="0">
                <a:solidFill>
                  <a:schemeClr val="tx1">
                    <a:lumMod val="85000"/>
                    <a:lumOff val="15000"/>
                  </a:schemeClr>
                </a:solidFill>
                <a:latin typeface="Arial" panose="020B0604020202020204" pitchFamily="34" charset="0"/>
                <a:cs typeface="Arial" panose="020B0604020202020204" pitchFamily="34" charset="0"/>
              </a:rPr>
              <a:t>to automatically style with the second level title colour pair.</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9DBA70-198E-46D2-8FBD-2CC55B1994DA}"/>
              </a:ext>
            </a:extLst>
          </p:cNvPr>
          <p:cNvSpPr txBox="1"/>
          <p:nvPr userDrawn="1"/>
        </p:nvSpPr>
        <p:spPr>
          <a:xfrm>
            <a:off x="-2226092" y="5362873"/>
            <a:ext cx="1805878" cy="55399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Partner logos</a:t>
            </a:r>
          </a:p>
          <a:p>
            <a:pPr algn="r"/>
            <a:r>
              <a:rPr lang="en-GB" sz="1000" b="0" dirty="0">
                <a:solidFill>
                  <a:schemeClr val="tx1">
                    <a:lumMod val="85000"/>
                    <a:lumOff val="15000"/>
                  </a:schemeClr>
                </a:solidFill>
                <a:latin typeface="Arial" panose="020B0604020202020204" pitchFamily="34" charset="0"/>
                <a:cs typeface="Arial" panose="020B0604020202020204" pitchFamily="34" charset="0"/>
              </a:rPr>
              <a:t>The space is reserved for Partner logos if required</a:t>
            </a:r>
            <a:r>
              <a:rPr lang="en-GB" sz="1000" b="0" baseline="0" dirty="0">
                <a:solidFill>
                  <a:schemeClr val="tx1">
                    <a:lumMod val="85000"/>
                    <a:lumOff val="15000"/>
                  </a:schemeClr>
                </a:solidFill>
                <a:latin typeface="Arial" panose="020B0604020202020204" pitchFamily="34" charset="0"/>
                <a:cs typeface="Arial" panose="020B0604020202020204" pitchFamily="34" charset="0"/>
              </a:rPr>
              <a:t>.</a:t>
            </a:r>
            <a:endParaRPr lang="en-GB" sz="1000" b="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2" name="Left Brace 21">
            <a:extLst>
              <a:ext uri="{FF2B5EF4-FFF2-40B4-BE49-F238E27FC236}">
                <a16:creationId xmlns:a16="http://schemas.microsoft.com/office/drawing/2014/main" id="{7FFF29AD-3C2A-4F3B-B0A1-EC678F02D444}"/>
              </a:ext>
            </a:extLst>
          </p:cNvPr>
          <p:cNvSpPr/>
          <p:nvPr userDrawn="1"/>
        </p:nvSpPr>
        <p:spPr>
          <a:xfrm>
            <a:off x="-356714" y="4953000"/>
            <a:ext cx="229714" cy="15185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a:extLst>
              <a:ext uri="{FF2B5EF4-FFF2-40B4-BE49-F238E27FC236}">
                <a16:creationId xmlns:a16="http://schemas.microsoft.com/office/drawing/2014/main" id="{C83FD02A-2FA4-4179-B2F6-3B2A4002C850}"/>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large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5" name="TextBox 14">
            <a:extLst>
              <a:ext uri="{FF2B5EF4-FFF2-40B4-BE49-F238E27FC236}">
                <a16:creationId xmlns:a16="http://schemas.microsoft.com/office/drawing/2014/main" id="{9EB293C3-8827-49B5-B153-5B2298507938}"/>
              </a:ext>
            </a:extLst>
          </p:cNvPr>
          <p:cNvSpPr txBox="1"/>
          <p:nvPr userDrawn="1"/>
        </p:nvSpPr>
        <p:spPr>
          <a:xfrm>
            <a:off x="-2133600" y="3210362"/>
            <a:ext cx="2018186" cy="1477328"/>
          </a:xfrm>
          <a:prstGeom prst="rect">
            <a:avLst/>
          </a:prstGeom>
          <a:solidFill>
            <a:schemeClr val="bg1">
              <a:lumMod val="95000"/>
            </a:schemeClr>
          </a:solidFill>
        </p:spPr>
        <p:txBody>
          <a:bodyPr wrap="square" rtlCol="0">
            <a:spAutoFit/>
          </a:bodyPr>
          <a:lstStyle/>
          <a:p>
            <a:pPr algn="r"/>
            <a:r>
              <a:rPr lang="en-GB" sz="1000" b="1" dirty="0">
                <a:solidFill>
                  <a:schemeClr val="tx1">
                    <a:lumMod val="85000"/>
                    <a:lumOff val="15000"/>
                  </a:schemeClr>
                </a:solidFill>
                <a:latin typeface="Arial" panose="020B0604020202020204" pitchFamily="34" charset="0"/>
                <a:cs typeface="Arial" panose="020B0604020202020204" pitchFamily="34" charset="0"/>
              </a:rPr>
              <a:t>Subtitle Text</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Changing the style works the same was as the title.</a:t>
            </a:r>
          </a:p>
          <a:p>
            <a:pPr algn="r"/>
            <a:endParaRPr lang="en-GB" sz="1000" dirty="0">
              <a:solidFill>
                <a:schemeClr val="tx1">
                  <a:lumMod val="85000"/>
                  <a:lumOff val="15000"/>
                </a:schemeClr>
              </a:solidFill>
              <a:latin typeface="Arial" panose="020B0604020202020204" pitchFamily="34" charset="0"/>
              <a:cs typeface="Arial" panose="020B0604020202020204" pitchFamily="34" charset="0"/>
            </a:endParaRP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Select and press</a:t>
            </a:r>
          </a:p>
          <a:p>
            <a:pPr algn="r"/>
            <a:r>
              <a:rPr lang="en-GB" sz="1000" dirty="0">
                <a:solidFill>
                  <a:schemeClr val="tx1">
                    <a:lumMod val="85000"/>
                    <a:lumOff val="15000"/>
                  </a:schemeClr>
                </a:solidFill>
                <a:latin typeface="Arial" panose="020B0604020202020204" pitchFamily="34" charset="0"/>
                <a:cs typeface="Arial" panose="020B0604020202020204" pitchFamily="34" charset="0"/>
              </a:rPr>
              <a:t>ALT+SHIFT+RIGHT to cycle down through the hierarchy of styles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Use ALT+SHIFT+LEFT to cycle up through the styles</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8C824DE-805F-454C-9A51-8AD9ED83D619}"/>
              </a:ext>
            </a:extLst>
          </p:cNvPr>
          <p:cNvSpPr txBox="1"/>
          <p:nvPr userDrawn="1"/>
        </p:nvSpPr>
        <p:spPr>
          <a:xfrm>
            <a:off x="-1" y="6971636"/>
            <a:ext cx="3187701" cy="1015663"/>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Change the Background image (recommended):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327500168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1" name="Slide Number Placeholder 5">
            <a:extLst>
              <a:ext uri="{FF2B5EF4-FFF2-40B4-BE49-F238E27FC236}">
                <a16:creationId xmlns:a16="http://schemas.microsoft.com/office/drawing/2014/main" id="{922B94E9-8886-4BD4-AD7B-5D6C497AED2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74441303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05529294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ullets opti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8784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1" name="Picture Placeholder 4">
            <a:extLst>
              <a:ext uri="{FF2B5EF4-FFF2-40B4-BE49-F238E27FC236}">
                <a16:creationId xmlns:a16="http://schemas.microsoft.com/office/drawing/2014/main" id="{C14BF379-ED9D-45E8-8CA3-06D7CE194118}"/>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2" name="TextBox 11">
            <a:extLst>
              <a:ext uri="{FF2B5EF4-FFF2-40B4-BE49-F238E27FC236}">
                <a16:creationId xmlns:a16="http://schemas.microsoft.com/office/drawing/2014/main" id="{EB48DA52-AFBC-41DE-B1ED-35E1627EE4B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62595883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2 Column bullet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F425E74-4630-48CA-B175-5B1CD339C33A}"/>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3" name="Content Placeholder 2"/>
          <p:cNvSpPr>
            <a:spLocks noGrp="1"/>
          </p:cNvSpPr>
          <p:nvPr>
            <p:ph idx="1"/>
          </p:nvPr>
        </p:nvSpPr>
        <p:spPr>
          <a:xfrm>
            <a:off x="504000" y="1584000"/>
            <a:ext cx="48600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5" name="Content Placeholder 4">
            <a:extLst>
              <a:ext uri="{FF2B5EF4-FFF2-40B4-BE49-F238E27FC236}">
                <a16:creationId xmlns:a16="http://schemas.microsoft.com/office/drawing/2014/main" id="{57A88F4B-DE59-4C45-B159-4F58C23B5474}"/>
              </a:ext>
            </a:extLst>
          </p:cNvPr>
          <p:cNvSpPr>
            <a:spLocks noGrp="1"/>
          </p:cNvSpPr>
          <p:nvPr>
            <p:ph sz="quarter" idx="14"/>
          </p:nvPr>
        </p:nvSpPr>
        <p:spPr>
          <a:xfrm>
            <a:off x="5484000" y="1584000"/>
            <a:ext cx="4860000" cy="4329113"/>
          </a:xfrm>
        </p:spPr>
        <p:txBody>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endParaRPr lang="en-GB" dirty="0"/>
          </a:p>
        </p:txBody>
      </p:sp>
    </p:spTree>
    <p:extLst>
      <p:ext uri="{BB962C8B-B14F-4D97-AF65-F5344CB8AC3E}">
        <p14:creationId xmlns:p14="http://schemas.microsoft.com/office/powerpoint/2010/main" val="146122975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Numbered bullets">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B8F5148-9EAA-4306-8093-6719D337570D}"/>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90284AA2-2A6D-4FAD-8811-38B554D9C8B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8784000" cy="4320000"/>
          </a:xfrm>
        </p:spPr>
        <p:txBody>
          <a:bodyPr>
            <a:noAutofit/>
          </a:bodyPr>
          <a:lstStyle>
            <a:lvl1pPr marL="288000" indent="-288000">
              <a:spcBef>
                <a:spcPts val="200"/>
              </a:spcBef>
              <a:buClrTx/>
              <a:buSzPct val="100000"/>
              <a:buFont typeface="+mj-lt"/>
              <a:buAutoNum type="arabicPeriod"/>
              <a:defRPr/>
            </a:lvl1pPr>
            <a:lvl2pPr marL="574675" indent="-288000">
              <a:spcBef>
                <a:spcPts val="200"/>
              </a:spcBef>
              <a:buFont typeface="Arial" panose="020B0604020202020204" pitchFamily="34" charset="0"/>
              <a:buChar char="▲"/>
              <a:defRPr>
                <a:solidFill>
                  <a:schemeClr val="accent2"/>
                </a:solidFill>
              </a:defRPr>
            </a:lvl2pPr>
            <a:lvl3pPr marL="863600" indent="-288000">
              <a:spcBef>
                <a:spcPts val="200"/>
              </a:spcBef>
              <a:spcAft>
                <a:spcPts val="600"/>
              </a:spcAft>
              <a:buClr>
                <a:schemeClr val="accent2"/>
              </a:buClr>
              <a:buSzPct val="50000"/>
              <a:buFont typeface="Arial" panose="020B0604020202020204" pitchFamily="34" charset="0"/>
              <a:buChar char="▲"/>
              <a:defRPr>
                <a:solidFill>
                  <a:schemeClr val="accent2"/>
                </a:solidFill>
              </a:defRPr>
            </a:lvl3pPr>
            <a:lvl4pPr marL="1150938" indent="-288000">
              <a:spcBef>
                <a:spcPts val="200"/>
              </a:spcBef>
              <a:spcAft>
                <a:spcPts val="600"/>
              </a:spcAft>
              <a:buFont typeface="Arial" panose="020B0604020202020204" pitchFamily="34" charset="0"/>
              <a:buChar char="▲"/>
              <a:defRPr>
                <a:solidFill>
                  <a:schemeClr val="accent2"/>
                </a:solidFill>
              </a:defRPr>
            </a:lvl4pPr>
            <a:lvl5pPr marL="1440000" indent="-288000">
              <a:spcBef>
                <a:spcPts val="200"/>
              </a:spcBef>
              <a:spcAft>
                <a:spcPts val="600"/>
              </a:spcAft>
              <a:buFont typeface="Arial" panose="020B0604020202020204" pitchFamily="34" charset="0"/>
              <a:buChar char="▲"/>
              <a:defRPr>
                <a:solidFill>
                  <a:schemeClr val="accent2"/>
                </a:solidFill>
              </a:defRPr>
            </a:lvl5pPr>
            <a:lvl6pPr marL="1728000" indent="-288000">
              <a:spcBef>
                <a:spcPts val="200"/>
              </a:spcBef>
              <a:buFont typeface="Arial" panose="020B0604020202020204" pitchFamily="34" charset="0"/>
              <a:buChar char="▲"/>
              <a:defRPr>
                <a:solidFill>
                  <a:schemeClr val="accent2"/>
                </a:solidFill>
              </a:defRPr>
            </a:lvl6pPr>
            <a:lvl7pPr marL="2016000" indent="-288000">
              <a:spcBef>
                <a:spcPts val="200"/>
              </a:spcBef>
              <a:buFont typeface="Arial" panose="020B0604020202020204" pitchFamily="34" charset="0"/>
              <a:buChar char="▲"/>
              <a:defRPr>
                <a:solidFill>
                  <a:schemeClr val="accent2"/>
                </a:solidFill>
              </a:defRPr>
            </a:lvl7pPr>
            <a:lvl8pPr marL="2304000" indent="-288000">
              <a:spcBef>
                <a:spcPts val="200"/>
              </a:spcBef>
              <a:buFont typeface="Arial" panose="020B0604020202020204" pitchFamily="34" charset="0"/>
              <a:buChar char="▲"/>
              <a:defRPr>
                <a:solidFill>
                  <a:schemeClr val="accent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ext Placeholder 7">
            <a:extLst>
              <a:ext uri="{FF2B5EF4-FFF2-40B4-BE49-F238E27FC236}">
                <a16:creationId xmlns:a16="http://schemas.microsoft.com/office/drawing/2014/main" id="{34663935-481F-4C4B-8392-5C738301D65A}"/>
              </a:ext>
            </a:extLst>
          </p:cNvPr>
          <p:cNvSpPr>
            <a:spLocks noGrp="1"/>
          </p:cNvSpPr>
          <p:nvPr>
            <p:ph type="body" sz="quarter" idx="14"/>
          </p:nvPr>
        </p:nvSpPr>
        <p:spPr>
          <a:xfrm>
            <a:off x="504000" y="5884210"/>
            <a:ext cx="8784000" cy="433790"/>
          </a:xfrm>
        </p:spPr>
        <p:txBody>
          <a:bodyPr>
            <a:noAutofit/>
          </a:bodyPr>
          <a:lstStyle>
            <a:lvl1pPr marL="0" indent="0">
              <a:lnSpc>
                <a:spcPts val="1200"/>
              </a:lnSpc>
              <a:spcAft>
                <a:spcPts val="0"/>
              </a:spcAft>
              <a:buNone/>
              <a:defRPr sz="1000" b="0" cap="none" baseline="0">
                <a:solidFill>
                  <a:schemeClr val="tx1"/>
                </a:solidFill>
              </a:defRPr>
            </a:lvl1pPr>
          </a:lstStyle>
          <a:p>
            <a:pPr lvl="0"/>
            <a:r>
              <a:rPr lang="en-US" dirty="0"/>
              <a:t>Edit Master text styles</a:t>
            </a:r>
          </a:p>
        </p:txBody>
      </p:sp>
      <p:sp>
        <p:nvSpPr>
          <p:cNvPr id="17" name="Title 1">
            <a:extLst>
              <a:ext uri="{FF2B5EF4-FFF2-40B4-BE49-F238E27FC236}">
                <a16:creationId xmlns:a16="http://schemas.microsoft.com/office/drawing/2014/main" id="{23311043-2D30-4223-B488-F837CD0C7317}"/>
              </a:ext>
            </a:extLst>
          </p:cNvPr>
          <p:cNvSpPr>
            <a:spLocks noGrp="1"/>
          </p:cNvSpPr>
          <p:nvPr>
            <p:ph type="title"/>
          </p:nvPr>
        </p:nvSpPr>
        <p:spPr>
          <a:xfrm>
            <a:off x="504000" y="612000"/>
            <a:ext cx="9840000" cy="396000"/>
          </a:xfrm>
        </p:spPr>
        <p:txBody>
          <a:bodyPr>
            <a:noAutofit/>
          </a:bodyPr>
          <a:lstStyle>
            <a:lvl1pPr>
              <a:defRPr>
                <a:solidFill>
                  <a:schemeClr val="accent1"/>
                </a:solidFill>
              </a:defRPr>
            </a:lvl1pPr>
          </a:lstStyle>
          <a:p>
            <a:r>
              <a:rPr lang="en-US" dirty="0"/>
              <a:t>Click to edit Master title style</a:t>
            </a:r>
          </a:p>
        </p:txBody>
      </p:sp>
      <p:sp>
        <p:nvSpPr>
          <p:cNvPr id="18" name="Text Placeholder 7">
            <a:extLst>
              <a:ext uri="{FF2B5EF4-FFF2-40B4-BE49-F238E27FC236}">
                <a16:creationId xmlns:a16="http://schemas.microsoft.com/office/drawing/2014/main" id="{0BF594A0-2ED1-40F3-B350-08BA401CB679}"/>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102D9270-702A-48DF-8890-CC27934A2F6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1F43B717-A489-41E2-93A6-35A204CA0733}"/>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20" name="Picture Placeholder 4">
            <a:extLst>
              <a:ext uri="{FF2B5EF4-FFF2-40B4-BE49-F238E27FC236}">
                <a16:creationId xmlns:a16="http://schemas.microsoft.com/office/drawing/2014/main" id="{B7C1F4D3-54F4-428D-A293-261BDC40581A}"/>
              </a:ext>
            </a:extLst>
          </p:cNvPr>
          <p:cNvSpPr>
            <a:spLocks noGrp="1"/>
          </p:cNvSpPr>
          <p:nvPr>
            <p:ph type="pic" sz="quarter" idx="15" hasCustomPrompt="1"/>
          </p:nvPr>
        </p:nvSpPr>
        <p:spPr>
          <a:xfrm>
            <a:off x="8989952" y="3734711"/>
            <a:ext cx="2172545" cy="3134484"/>
          </a:xfrm>
          <a:custGeom>
            <a:avLst/>
            <a:gdLst>
              <a:gd name="connsiteX0" fmla="*/ 0 w 2847600"/>
              <a:gd name="connsiteY0" fmla="*/ 3154362 h 3154362"/>
              <a:gd name="connsiteX1" fmla="*/ 1423800 w 2847600"/>
              <a:gd name="connsiteY1" fmla="*/ 0 h 3154362"/>
              <a:gd name="connsiteX2" fmla="*/ 2847600 w 2847600"/>
              <a:gd name="connsiteY2" fmla="*/ 3154362 h 3154362"/>
              <a:gd name="connsiteX3" fmla="*/ 0 w 2847600"/>
              <a:gd name="connsiteY3"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0 w 2847600"/>
              <a:gd name="connsiteY4" fmla="*/ 3154362 h 3154362"/>
              <a:gd name="connsiteX0" fmla="*/ 0 w 2847600"/>
              <a:gd name="connsiteY0" fmla="*/ 3154362 h 3154362"/>
              <a:gd name="connsiteX1" fmla="*/ 1423800 w 2847600"/>
              <a:gd name="connsiteY1" fmla="*/ 0 h 3154362"/>
              <a:gd name="connsiteX2" fmla="*/ 2169133 w 2847600"/>
              <a:gd name="connsiteY2" fmla="*/ 1656520 h 3154362"/>
              <a:gd name="connsiteX3" fmla="*/ 2847600 w 2847600"/>
              <a:gd name="connsiteY3" fmla="*/ 3154362 h 3154362"/>
              <a:gd name="connsiteX4" fmla="*/ 1496981 w 2847600"/>
              <a:gd name="connsiteY4" fmla="*/ 3154362 h 3154362"/>
              <a:gd name="connsiteX5" fmla="*/ 0 w 2847600"/>
              <a:gd name="connsiteY5" fmla="*/ 3154362 h 3154362"/>
              <a:gd name="connsiteX0" fmla="*/ 0 w 2169133"/>
              <a:gd name="connsiteY0" fmla="*/ 3154362 h 3154362"/>
              <a:gd name="connsiteX1" fmla="*/ 1423800 w 2169133"/>
              <a:gd name="connsiteY1" fmla="*/ 0 h 3154362"/>
              <a:gd name="connsiteX2" fmla="*/ 2169133 w 2169133"/>
              <a:gd name="connsiteY2" fmla="*/ 1656520 h 3154362"/>
              <a:gd name="connsiteX3" fmla="*/ 1496981 w 2169133"/>
              <a:gd name="connsiteY3" fmla="*/ 3154362 h 3154362"/>
              <a:gd name="connsiteX4" fmla="*/ 0 w 2169133"/>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496981 w 2172545"/>
              <a:gd name="connsiteY3" fmla="*/ 3154362 h 3154362"/>
              <a:gd name="connsiteX4" fmla="*/ 0 w 2172545"/>
              <a:gd name="connsiteY4" fmla="*/ 3154362 h 3154362"/>
              <a:gd name="connsiteX0" fmla="*/ 0 w 2172545"/>
              <a:gd name="connsiteY0" fmla="*/ 3154362 h 3154362"/>
              <a:gd name="connsiteX1" fmla="*/ 1423800 w 2172545"/>
              <a:gd name="connsiteY1" fmla="*/ 0 h 3154362"/>
              <a:gd name="connsiteX2" fmla="*/ 2172545 w 2172545"/>
              <a:gd name="connsiteY2" fmla="*/ 1656520 h 3154362"/>
              <a:gd name="connsiteX3" fmla="*/ 1503805 w 2172545"/>
              <a:gd name="connsiteY3" fmla="*/ 3154362 h 3154362"/>
              <a:gd name="connsiteX4" fmla="*/ 0 w 2172545"/>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03805 w 2180496"/>
              <a:gd name="connsiteY3" fmla="*/ 3154362 h 3154362"/>
              <a:gd name="connsiteX4" fmla="*/ 0 w 2180496"/>
              <a:gd name="connsiteY4" fmla="*/ 3154362 h 3154362"/>
              <a:gd name="connsiteX0" fmla="*/ 0 w 2180496"/>
              <a:gd name="connsiteY0" fmla="*/ 3154362 h 3154362"/>
              <a:gd name="connsiteX1" fmla="*/ 1423800 w 2180496"/>
              <a:gd name="connsiteY1" fmla="*/ 0 h 3154362"/>
              <a:gd name="connsiteX2" fmla="*/ 2180496 w 2180496"/>
              <a:gd name="connsiteY2" fmla="*/ 1668447 h 3154362"/>
              <a:gd name="connsiteX3" fmla="*/ 1523683 w 2180496"/>
              <a:gd name="connsiteY3" fmla="*/ 3138459 h 3154362"/>
              <a:gd name="connsiteX4" fmla="*/ 0 w 2180496"/>
              <a:gd name="connsiteY4" fmla="*/ 3154362 h 3154362"/>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8459 h 3138459"/>
              <a:gd name="connsiteX4" fmla="*/ 0 w 2176521"/>
              <a:gd name="connsiteY4" fmla="*/ 3138459 h 3138459"/>
              <a:gd name="connsiteX0" fmla="*/ 0 w 2176521"/>
              <a:gd name="connsiteY0" fmla="*/ 3138459 h 3138459"/>
              <a:gd name="connsiteX1" fmla="*/ 1419825 w 2176521"/>
              <a:gd name="connsiteY1" fmla="*/ 0 h 3138459"/>
              <a:gd name="connsiteX2" fmla="*/ 2176521 w 2176521"/>
              <a:gd name="connsiteY2" fmla="*/ 1668447 h 3138459"/>
              <a:gd name="connsiteX3" fmla="*/ 1519708 w 2176521"/>
              <a:gd name="connsiteY3" fmla="*/ 3134484 h 3138459"/>
              <a:gd name="connsiteX4" fmla="*/ 0 w 2176521"/>
              <a:gd name="connsiteY4" fmla="*/ 3138459 h 3138459"/>
              <a:gd name="connsiteX0" fmla="*/ 0 w 2172545"/>
              <a:gd name="connsiteY0" fmla="*/ 3134483 h 3134484"/>
              <a:gd name="connsiteX1" fmla="*/ 1415849 w 2172545"/>
              <a:gd name="connsiteY1" fmla="*/ 0 h 3134484"/>
              <a:gd name="connsiteX2" fmla="*/ 2172545 w 2172545"/>
              <a:gd name="connsiteY2" fmla="*/ 1668447 h 3134484"/>
              <a:gd name="connsiteX3" fmla="*/ 1515732 w 2172545"/>
              <a:gd name="connsiteY3" fmla="*/ 3134484 h 3134484"/>
              <a:gd name="connsiteX4" fmla="*/ 0 w 2172545"/>
              <a:gd name="connsiteY4" fmla="*/ 3134483 h 3134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545" h="3134484">
                <a:moveTo>
                  <a:pt x="0" y="3134483"/>
                </a:moveTo>
                <a:lnTo>
                  <a:pt x="1415849" y="0"/>
                </a:lnTo>
                <a:lnTo>
                  <a:pt x="2172545" y="1668447"/>
                </a:lnTo>
                <a:lnTo>
                  <a:pt x="1515732" y="3134484"/>
                </a:lnTo>
                <a:lnTo>
                  <a:pt x="0" y="3134483"/>
                </a:lnTo>
                <a:close/>
              </a:path>
            </a:pathLst>
          </a:custGeom>
          <a:solidFill>
            <a:schemeClr val="tx2"/>
          </a:solidFill>
          <a:ln>
            <a:noFill/>
          </a:ln>
        </p:spPr>
        <p:txBody>
          <a:bodyPr anchor="ctr">
            <a:normAutofit/>
          </a:bodyPr>
          <a:lstStyle>
            <a:lvl1pPr marL="0" indent="0" algn="ctr">
              <a:lnSpc>
                <a:spcPct val="100000"/>
              </a:lnSpc>
              <a:spcAft>
                <a:spcPts val="0"/>
              </a:spcAft>
              <a:buNone/>
              <a:defRPr sz="1000"/>
            </a:lvl1pPr>
          </a:lstStyle>
          <a:p>
            <a:r>
              <a:rPr lang="en-GB" dirty="0"/>
              <a:t>Click icon </a:t>
            </a:r>
            <a:br>
              <a:rPr lang="en-GB" dirty="0"/>
            </a:br>
            <a:r>
              <a:rPr lang="en-GB" dirty="0"/>
              <a:t>to add </a:t>
            </a:r>
            <a:br>
              <a:rPr lang="en-GB" dirty="0"/>
            </a:br>
            <a:r>
              <a:rPr lang="en-GB" dirty="0"/>
              <a:t>picture</a:t>
            </a:r>
          </a:p>
        </p:txBody>
      </p:sp>
      <p:sp>
        <p:nvSpPr>
          <p:cNvPr id="14" name="TextBox 13">
            <a:extLst>
              <a:ext uri="{FF2B5EF4-FFF2-40B4-BE49-F238E27FC236}">
                <a16:creationId xmlns:a16="http://schemas.microsoft.com/office/drawing/2014/main" id="{94A2BA0B-0CAC-4DF7-9FFA-49DCD71AB604}"/>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(optional):</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307521746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endParaRPr lang="en-GB" dirty="0"/>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accent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dirty="0"/>
              <a:t>Edit Master text styles</a:t>
            </a:r>
          </a:p>
          <a:p>
            <a:pPr lvl="1"/>
            <a:r>
              <a:rPr lang="en-US" dirty="0"/>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accent2"/>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6" name="TextBox 15">
            <a:extLst>
              <a:ext uri="{FF2B5EF4-FFF2-40B4-BE49-F238E27FC236}">
                <a16:creationId xmlns:a16="http://schemas.microsoft.com/office/drawing/2014/main" id="{553C9784-716A-481E-9B96-074B52FF2D56}"/>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104082038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380095249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dirty="0"/>
              <a:t>Click to edit Master title style</a:t>
            </a:r>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2013637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AD880F-9374-4317-A61D-AEC8DE16A8A9}"/>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7">
            <a:extLst>
              <a:ext uri="{FF2B5EF4-FFF2-40B4-BE49-F238E27FC236}">
                <a16:creationId xmlns:a16="http://schemas.microsoft.com/office/drawing/2014/main" id="{FA142BD3-3DB9-4953-B740-7AFA5F0E01BE}"/>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Rectangle 10"/>
          <p:cNvSpPr/>
          <p:nvPr userDrawn="1"/>
        </p:nvSpPr>
        <p:spPr>
          <a:xfrm>
            <a:off x="0" y="-3009"/>
            <a:ext cx="8534400" cy="6880745"/>
          </a:xfrm>
          <a:custGeom>
            <a:avLst/>
            <a:gdLst>
              <a:gd name="connsiteX0" fmla="*/ 0 w 8572500"/>
              <a:gd name="connsiteY0" fmla="*/ 0 h 6861695"/>
              <a:gd name="connsiteX1" fmla="*/ 8572500 w 8572500"/>
              <a:gd name="connsiteY1" fmla="*/ 0 h 6861695"/>
              <a:gd name="connsiteX2" fmla="*/ 8572500 w 8572500"/>
              <a:gd name="connsiteY2" fmla="*/ 6861695 h 6861695"/>
              <a:gd name="connsiteX3" fmla="*/ 0 w 8572500"/>
              <a:gd name="connsiteY3" fmla="*/ 6861695 h 6861695"/>
              <a:gd name="connsiteX4" fmla="*/ 0 w 8572500"/>
              <a:gd name="connsiteY4" fmla="*/ 0 h 6861695"/>
              <a:gd name="connsiteX0" fmla="*/ 0 w 8572500"/>
              <a:gd name="connsiteY0" fmla="*/ 0 h 6861695"/>
              <a:gd name="connsiteX1" fmla="*/ 8572500 w 8572500"/>
              <a:gd name="connsiteY1" fmla="*/ 0 h 6861695"/>
              <a:gd name="connsiteX2" fmla="*/ 8572500 w 8572500"/>
              <a:gd name="connsiteY2" fmla="*/ 6861695 h 6861695"/>
              <a:gd name="connsiteX3" fmla="*/ 5429250 w 8572500"/>
              <a:gd name="connsiteY3" fmla="*/ 6858001 h 6861695"/>
              <a:gd name="connsiteX4" fmla="*/ 0 w 8572500"/>
              <a:gd name="connsiteY4" fmla="*/ 6861695 h 6861695"/>
              <a:gd name="connsiteX5" fmla="*/ 0 w 8572500"/>
              <a:gd name="connsiteY5" fmla="*/ 0 h 6861695"/>
              <a:gd name="connsiteX0" fmla="*/ 0 w 8572500"/>
              <a:gd name="connsiteY0" fmla="*/ 0 h 6861695"/>
              <a:gd name="connsiteX1" fmla="*/ 8572500 w 8572500"/>
              <a:gd name="connsiteY1" fmla="*/ 0 h 6861695"/>
              <a:gd name="connsiteX2" fmla="*/ 5429250 w 8572500"/>
              <a:gd name="connsiteY2" fmla="*/ 6858001 h 6861695"/>
              <a:gd name="connsiteX3" fmla="*/ 0 w 8572500"/>
              <a:gd name="connsiteY3" fmla="*/ 6861695 h 6861695"/>
              <a:gd name="connsiteX4" fmla="*/ 0 w 8572500"/>
              <a:gd name="connsiteY4" fmla="*/ 0 h 6861695"/>
              <a:gd name="connsiteX0" fmla="*/ 0 w 8572500"/>
              <a:gd name="connsiteY0" fmla="*/ 19050 h 6880745"/>
              <a:gd name="connsiteX1" fmla="*/ 8572500 w 8572500"/>
              <a:gd name="connsiteY1" fmla="*/ 0 h 6880745"/>
              <a:gd name="connsiteX2" fmla="*/ 5429250 w 8572500"/>
              <a:gd name="connsiteY2" fmla="*/ 6877051 h 6880745"/>
              <a:gd name="connsiteX3" fmla="*/ 0 w 8572500"/>
              <a:gd name="connsiteY3" fmla="*/ 6880745 h 6880745"/>
              <a:gd name="connsiteX4" fmla="*/ 0 w 8572500"/>
              <a:gd name="connsiteY4" fmla="*/ 19050 h 6880745"/>
              <a:gd name="connsiteX0" fmla="*/ 0 w 8534400"/>
              <a:gd name="connsiteY0" fmla="*/ 19050 h 6880745"/>
              <a:gd name="connsiteX1" fmla="*/ 8534400 w 8534400"/>
              <a:gd name="connsiteY1" fmla="*/ 0 h 6880745"/>
              <a:gd name="connsiteX2" fmla="*/ 5429250 w 8534400"/>
              <a:gd name="connsiteY2" fmla="*/ 6877051 h 6880745"/>
              <a:gd name="connsiteX3" fmla="*/ 0 w 8534400"/>
              <a:gd name="connsiteY3" fmla="*/ 6880745 h 6880745"/>
              <a:gd name="connsiteX4" fmla="*/ 0 w 8534400"/>
              <a:gd name="connsiteY4" fmla="*/ 19050 h 688074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80745 h 6909135"/>
              <a:gd name="connsiteX4" fmla="*/ 0 w 8534400"/>
              <a:gd name="connsiteY4" fmla="*/ 19050 h 6909135"/>
              <a:gd name="connsiteX0" fmla="*/ 0 w 8534400"/>
              <a:gd name="connsiteY0" fmla="*/ 19050 h 6909135"/>
              <a:gd name="connsiteX1" fmla="*/ 8534400 w 8534400"/>
              <a:gd name="connsiteY1" fmla="*/ 0 h 6909135"/>
              <a:gd name="connsiteX2" fmla="*/ 5413208 w 8534400"/>
              <a:gd name="connsiteY2" fmla="*/ 6909135 h 6909135"/>
              <a:gd name="connsiteX3" fmla="*/ 0 w 8534400"/>
              <a:gd name="connsiteY3" fmla="*/ 6896787 h 6909135"/>
              <a:gd name="connsiteX4" fmla="*/ 0 w 8534400"/>
              <a:gd name="connsiteY4" fmla="*/ 19050 h 6909135"/>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19050 h 6896787"/>
              <a:gd name="connsiteX1" fmla="*/ 8534400 w 8534400"/>
              <a:gd name="connsiteY1" fmla="*/ 0 h 6896787"/>
              <a:gd name="connsiteX2" fmla="*/ 5413208 w 8534400"/>
              <a:gd name="connsiteY2" fmla="*/ 6893093 h 6896787"/>
              <a:gd name="connsiteX3" fmla="*/ 0 w 8534400"/>
              <a:gd name="connsiteY3" fmla="*/ 6896787 h 6896787"/>
              <a:gd name="connsiteX4" fmla="*/ 0 w 8534400"/>
              <a:gd name="connsiteY4" fmla="*/ 19050 h 6896787"/>
              <a:gd name="connsiteX0" fmla="*/ 0 w 8534400"/>
              <a:gd name="connsiteY0" fmla="*/ 3008 h 6880745"/>
              <a:gd name="connsiteX1" fmla="*/ 8534400 w 8534400"/>
              <a:gd name="connsiteY1" fmla="*/ 0 h 6880745"/>
              <a:gd name="connsiteX2" fmla="*/ 5413208 w 8534400"/>
              <a:gd name="connsiteY2" fmla="*/ 6877051 h 6880745"/>
              <a:gd name="connsiteX3" fmla="*/ 0 w 8534400"/>
              <a:gd name="connsiteY3" fmla="*/ 6880745 h 6880745"/>
              <a:gd name="connsiteX4" fmla="*/ 0 w 8534400"/>
              <a:gd name="connsiteY4" fmla="*/ 3008 h 68807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4400" h="6880745">
                <a:moveTo>
                  <a:pt x="0" y="3008"/>
                </a:moveTo>
                <a:lnTo>
                  <a:pt x="8534400" y="0"/>
                </a:lnTo>
                <a:lnTo>
                  <a:pt x="5413208" y="6877051"/>
                </a:lnTo>
                <a:lnTo>
                  <a:pt x="0" y="6880745"/>
                </a:lnTo>
                <a:lnTo>
                  <a:pt x="0" y="3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p:cNvSpPr>
            <a:spLocks noGrp="1"/>
          </p:cNvSpPr>
          <p:nvPr>
            <p:ph type="body" sz="quarter" idx="12"/>
          </p:nvPr>
        </p:nvSpPr>
        <p:spPr>
          <a:xfrm>
            <a:off x="504000" y="1395756"/>
            <a:ext cx="7020750" cy="1620000"/>
          </a:xfrm>
        </p:spPr>
        <p:txBody>
          <a:bodyPr>
            <a:noAutofit/>
          </a:bodyPr>
          <a:lstStyle>
            <a:lvl1pPr marL="0" indent="0">
              <a:lnSpc>
                <a:spcPct val="80000"/>
              </a:lnSpc>
              <a:spcBef>
                <a:spcPts val="0"/>
              </a:spcBef>
              <a:spcAft>
                <a:spcPts val="0"/>
              </a:spcAft>
              <a:buNone/>
              <a:defRPr sz="4400" b="1" i="0" cap="none" baseline="0">
                <a:solidFill>
                  <a:schemeClr val="accent2"/>
                </a:solidFill>
              </a:defRPr>
            </a:lvl1pPr>
            <a:lvl2pPr marL="0" indent="0">
              <a:lnSpc>
                <a:spcPct val="80000"/>
              </a:lnSpc>
              <a:spcBef>
                <a:spcPts val="0"/>
              </a:spcBef>
              <a:spcAft>
                <a:spcPts val="0"/>
              </a:spcAft>
              <a:buNone/>
              <a:defRPr sz="4400" b="1" i="0" cap="none" baseline="0">
                <a:solidFill>
                  <a:schemeClr val="bg2"/>
                </a:solidFill>
              </a:defRPr>
            </a:lvl2pPr>
          </a:lstStyle>
          <a:p>
            <a:pPr lvl="0"/>
            <a:r>
              <a:rPr lang="en-US"/>
              <a:t>Edit Master text styles</a:t>
            </a:r>
          </a:p>
          <a:p>
            <a:pPr lvl="1"/>
            <a:r>
              <a:rPr lang="en-US"/>
              <a:t>Second level</a:t>
            </a:r>
          </a:p>
        </p:txBody>
      </p:sp>
      <p:sp>
        <p:nvSpPr>
          <p:cNvPr id="10" name="Rectangle 9"/>
          <p:cNvSpPr/>
          <p:nvPr userDrawn="1"/>
        </p:nvSpPr>
        <p:spPr>
          <a:xfrm>
            <a:off x="504000" y="0"/>
            <a:ext cx="1430400" cy="327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solidFill>
                  <a:schemeClr val="accent2"/>
                </a:solidFill>
              </a:rPr>
              <a:t>Internal use only</a:t>
            </a:r>
          </a:p>
        </p:txBody>
      </p:sp>
      <p:sp>
        <p:nvSpPr>
          <p:cNvPr id="4" name="Picture Placeholder 3"/>
          <p:cNvSpPr>
            <a:spLocks noGrp="1"/>
          </p:cNvSpPr>
          <p:nvPr>
            <p:ph type="pic" sz="quarter" idx="15" hasCustomPrompt="1"/>
          </p:nvPr>
        </p:nvSpPr>
        <p:spPr>
          <a:xfrm>
            <a:off x="5404039" y="-2"/>
            <a:ext cx="5767260" cy="6879600"/>
          </a:xfrm>
          <a:custGeom>
            <a:avLst/>
            <a:gdLst>
              <a:gd name="connsiteX0" fmla="*/ 0 w 6505200"/>
              <a:gd name="connsiteY0" fmla="*/ 7200000 h 7200000"/>
              <a:gd name="connsiteX1" fmla="*/ 3252600 w 6505200"/>
              <a:gd name="connsiteY1" fmla="*/ 0 h 7200000"/>
              <a:gd name="connsiteX2" fmla="*/ 6505200 w 6505200"/>
              <a:gd name="connsiteY2" fmla="*/ 7200000 h 7200000"/>
              <a:gd name="connsiteX3" fmla="*/ 0 w 6505200"/>
              <a:gd name="connsiteY3" fmla="*/ 7200000 h 7200000"/>
              <a:gd name="connsiteX0" fmla="*/ 0 w 6505200"/>
              <a:gd name="connsiteY0" fmla="*/ 7200000 h 7200000"/>
              <a:gd name="connsiteX1" fmla="*/ 3252600 w 6505200"/>
              <a:gd name="connsiteY1" fmla="*/ 0 h 7200000"/>
              <a:gd name="connsiteX2" fmla="*/ 3364586 w 6505200"/>
              <a:gd name="connsiteY2" fmla="*/ 252000 h 7200000"/>
              <a:gd name="connsiteX3" fmla="*/ 6505200 w 6505200"/>
              <a:gd name="connsiteY3" fmla="*/ 7200000 h 7200000"/>
              <a:gd name="connsiteX4" fmla="*/ 0 w 6505200"/>
              <a:gd name="connsiteY4" fmla="*/ 7200000 h 7200000"/>
              <a:gd name="connsiteX0" fmla="*/ 0 w 6505200"/>
              <a:gd name="connsiteY0" fmla="*/ 7200000 h 7200000"/>
              <a:gd name="connsiteX1" fmla="*/ 3135986 w 6505200"/>
              <a:gd name="connsiteY1" fmla="*/ 252000 h 7200000"/>
              <a:gd name="connsiteX2" fmla="*/ 3252600 w 6505200"/>
              <a:gd name="connsiteY2" fmla="*/ 0 h 7200000"/>
              <a:gd name="connsiteX3" fmla="*/ 3364586 w 6505200"/>
              <a:gd name="connsiteY3" fmla="*/ 252000 h 7200000"/>
              <a:gd name="connsiteX4" fmla="*/ 6505200 w 6505200"/>
              <a:gd name="connsiteY4" fmla="*/ 7200000 h 7200000"/>
              <a:gd name="connsiteX5" fmla="*/ 0 w 6505200"/>
              <a:gd name="connsiteY5" fmla="*/ 7200000 h 7200000"/>
              <a:gd name="connsiteX0" fmla="*/ 0 w 6505200"/>
              <a:gd name="connsiteY0" fmla="*/ 6948000 h 6948000"/>
              <a:gd name="connsiteX1" fmla="*/ 3135986 w 6505200"/>
              <a:gd name="connsiteY1" fmla="*/ 0 h 6948000"/>
              <a:gd name="connsiteX2" fmla="*/ 3364586 w 6505200"/>
              <a:gd name="connsiteY2" fmla="*/ 0 h 6948000"/>
              <a:gd name="connsiteX3" fmla="*/ 6505200 w 6505200"/>
              <a:gd name="connsiteY3" fmla="*/ 6948000 h 6948000"/>
              <a:gd name="connsiteX4" fmla="*/ 0 w 6505200"/>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0 w 6475317"/>
              <a:gd name="connsiteY4"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6475317 w 6475317"/>
              <a:gd name="connsiteY3" fmla="*/ 6870306 h 6948000"/>
              <a:gd name="connsiteX4" fmla="*/ 5147389 w 6475317"/>
              <a:gd name="connsiteY4" fmla="*/ 6860988 h 6948000"/>
              <a:gd name="connsiteX5" fmla="*/ 0 w 6475317"/>
              <a:gd name="connsiteY5" fmla="*/ 6948000 h 6948000"/>
              <a:gd name="connsiteX0" fmla="*/ 0 w 6475317"/>
              <a:gd name="connsiteY0" fmla="*/ 6948000 h 6948000"/>
              <a:gd name="connsiteX1" fmla="*/ 3135986 w 6475317"/>
              <a:gd name="connsiteY1" fmla="*/ 0 h 6948000"/>
              <a:gd name="connsiteX2" fmla="*/ 3364586 w 6475317"/>
              <a:gd name="connsiteY2" fmla="*/ 0 h 6948000"/>
              <a:gd name="connsiteX3" fmla="*/ 5792848 w 6475317"/>
              <a:gd name="connsiteY3" fmla="*/ 5378824 h 6948000"/>
              <a:gd name="connsiteX4" fmla="*/ 6475317 w 6475317"/>
              <a:gd name="connsiteY4" fmla="*/ 6870306 h 6948000"/>
              <a:gd name="connsiteX5" fmla="*/ 5147389 w 6475317"/>
              <a:gd name="connsiteY5" fmla="*/ 6860988 h 6948000"/>
              <a:gd name="connsiteX6" fmla="*/ 0 w 6475317"/>
              <a:gd name="connsiteY6"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47389 w 5792848"/>
              <a:gd name="connsiteY4" fmla="*/ 6860988 h 6948000"/>
              <a:gd name="connsiteX5" fmla="*/ 0 w 5792848"/>
              <a:gd name="connsiteY5" fmla="*/ 6948000 h 6948000"/>
              <a:gd name="connsiteX0" fmla="*/ 0 w 5792848"/>
              <a:gd name="connsiteY0" fmla="*/ 6948000 h 6948000"/>
              <a:gd name="connsiteX1" fmla="*/ 3135986 w 5792848"/>
              <a:gd name="connsiteY1" fmla="*/ 0 h 6948000"/>
              <a:gd name="connsiteX2" fmla="*/ 3364586 w 5792848"/>
              <a:gd name="connsiteY2" fmla="*/ 0 h 6948000"/>
              <a:gd name="connsiteX3" fmla="*/ 5792848 w 5792848"/>
              <a:gd name="connsiteY3" fmla="*/ 5378824 h 6948000"/>
              <a:gd name="connsiteX4" fmla="*/ 5153365 w 5792848"/>
              <a:gd name="connsiteY4" fmla="*/ 6860988 h 6948000"/>
              <a:gd name="connsiteX5" fmla="*/ 0 w 5792848"/>
              <a:gd name="connsiteY5" fmla="*/ 6948000 h 6948000"/>
              <a:gd name="connsiteX0" fmla="*/ 0 w 5756990"/>
              <a:gd name="connsiteY0" fmla="*/ 6864329 h 6864329"/>
              <a:gd name="connsiteX1" fmla="*/ 3100128 w 5756990"/>
              <a:gd name="connsiteY1" fmla="*/ 0 h 6864329"/>
              <a:gd name="connsiteX2" fmla="*/ 3328728 w 5756990"/>
              <a:gd name="connsiteY2" fmla="*/ 0 h 6864329"/>
              <a:gd name="connsiteX3" fmla="*/ 5756990 w 5756990"/>
              <a:gd name="connsiteY3" fmla="*/ 5378824 h 6864329"/>
              <a:gd name="connsiteX4" fmla="*/ 5117507 w 5756990"/>
              <a:gd name="connsiteY4" fmla="*/ 6860988 h 6864329"/>
              <a:gd name="connsiteX5" fmla="*/ 0 w 5756990"/>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17507 w 5761224"/>
              <a:gd name="connsiteY4" fmla="*/ 6860988 h 6864329"/>
              <a:gd name="connsiteX5" fmla="*/ 0 w 5761224"/>
              <a:gd name="connsiteY5" fmla="*/ 6864329 h 6864329"/>
              <a:gd name="connsiteX0" fmla="*/ 0 w 5761224"/>
              <a:gd name="connsiteY0" fmla="*/ 6864329 h 6864329"/>
              <a:gd name="connsiteX1" fmla="*/ 3100128 w 5761224"/>
              <a:gd name="connsiteY1" fmla="*/ 0 h 6864329"/>
              <a:gd name="connsiteX2" fmla="*/ 3328728 w 5761224"/>
              <a:gd name="connsiteY2" fmla="*/ 0 h 6864329"/>
              <a:gd name="connsiteX3" fmla="*/ 5761224 w 5761224"/>
              <a:gd name="connsiteY3" fmla="*/ 5383058 h 6864329"/>
              <a:gd name="connsiteX4" fmla="*/ 5109040 w 5761224"/>
              <a:gd name="connsiteY4" fmla="*/ 6860988 h 6864329"/>
              <a:gd name="connsiteX5" fmla="*/ 0 w 5761224"/>
              <a:gd name="connsiteY5" fmla="*/ 6864329 h 6864329"/>
              <a:gd name="connsiteX0" fmla="*/ 0 w 5764242"/>
              <a:gd name="connsiteY0" fmla="*/ 6864329 h 6864329"/>
              <a:gd name="connsiteX1" fmla="*/ 3100128 w 5764242"/>
              <a:gd name="connsiteY1" fmla="*/ 0 h 6864329"/>
              <a:gd name="connsiteX2" fmla="*/ 3328728 w 5764242"/>
              <a:gd name="connsiteY2" fmla="*/ 0 h 6864329"/>
              <a:gd name="connsiteX3" fmla="*/ 5764242 w 5764242"/>
              <a:gd name="connsiteY3" fmla="*/ 5389094 h 6864329"/>
              <a:gd name="connsiteX4" fmla="*/ 5109040 w 5764242"/>
              <a:gd name="connsiteY4" fmla="*/ 6860988 h 6864329"/>
              <a:gd name="connsiteX5" fmla="*/ 0 w 5764242"/>
              <a:gd name="connsiteY5" fmla="*/ 6864329 h 6864329"/>
              <a:gd name="connsiteX0" fmla="*/ 0 w 5764242"/>
              <a:gd name="connsiteY0" fmla="*/ 6864329 h 6873059"/>
              <a:gd name="connsiteX1" fmla="*/ 3100128 w 5764242"/>
              <a:gd name="connsiteY1" fmla="*/ 0 h 6873059"/>
              <a:gd name="connsiteX2" fmla="*/ 3328728 w 5764242"/>
              <a:gd name="connsiteY2" fmla="*/ 0 h 6873059"/>
              <a:gd name="connsiteX3" fmla="*/ 5764242 w 5764242"/>
              <a:gd name="connsiteY3" fmla="*/ 5389094 h 6873059"/>
              <a:gd name="connsiteX4" fmla="*/ 5109040 w 5764242"/>
              <a:gd name="connsiteY4" fmla="*/ 6873059 h 6873059"/>
              <a:gd name="connsiteX5" fmla="*/ 0 w 5764242"/>
              <a:gd name="connsiteY5" fmla="*/ 6864329 h 6873059"/>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389094 h 6873383"/>
              <a:gd name="connsiteX4" fmla="*/ 5112058 w 5767260"/>
              <a:gd name="connsiteY4" fmla="*/ 6873059 h 6873383"/>
              <a:gd name="connsiteX5" fmla="*/ 0 w 5767260"/>
              <a:gd name="connsiteY5" fmla="*/ 6873383 h 6873383"/>
              <a:gd name="connsiteX0" fmla="*/ 0 w 5772456"/>
              <a:gd name="connsiteY0" fmla="*/ 6873383 h 6873383"/>
              <a:gd name="connsiteX1" fmla="*/ 3103146 w 5772456"/>
              <a:gd name="connsiteY1" fmla="*/ 0 h 6873383"/>
              <a:gd name="connsiteX2" fmla="*/ 3331746 w 5772456"/>
              <a:gd name="connsiteY2" fmla="*/ 0 h 6873383"/>
              <a:gd name="connsiteX3" fmla="*/ 5772456 w 5772456"/>
              <a:gd name="connsiteY3" fmla="*/ 5409876 h 6873383"/>
              <a:gd name="connsiteX4" fmla="*/ 5112058 w 5772456"/>
              <a:gd name="connsiteY4" fmla="*/ 6873059 h 6873383"/>
              <a:gd name="connsiteX5" fmla="*/ 0 w 5772456"/>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12058 w 5767260"/>
              <a:gd name="connsiteY4" fmla="*/ 6873059 h 6873383"/>
              <a:gd name="connsiteX5" fmla="*/ 0 w 5767260"/>
              <a:gd name="connsiteY5" fmla="*/ 6873383 h 6873383"/>
              <a:gd name="connsiteX0" fmla="*/ 0 w 5767260"/>
              <a:gd name="connsiteY0" fmla="*/ 6873383 h 6873383"/>
              <a:gd name="connsiteX1" fmla="*/ 3103146 w 5767260"/>
              <a:gd name="connsiteY1" fmla="*/ 0 h 6873383"/>
              <a:gd name="connsiteX2" fmla="*/ 3331746 w 5767260"/>
              <a:gd name="connsiteY2" fmla="*/ 0 h 6873383"/>
              <a:gd name="connsiteX3" fmla="*/ 5767260 w 5767260"/>
              <a:gd name="connsiteY3" fmla="*/ 5404681 h 6873383"/>
              <a:gd name="connsiteX4" fmla="*/ 5128534 w 5767260"/>
              <a:gd name="connsiteY4" fmla="*/ 6868940 h 6873383"/>
              <a:gd name="connsiteX5" fmla="*/ 0 w 5767260"/>
              <a:gd name="connsiteY5" fmla="*/ 6873383 h 687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7260" h="6873383">
                <a:moveTo>
                  <a:pt x="0" y="6873383"/>
                </a:moveTo>
                <a:lnTo>
                  <a:pt x="3103146" y="0"/>
                </a:lnTo>
                <a:lnTo>
                  <a:pt x="3331746" y="0"/>
                </a:lnTo>
                <a:lnTo>
                  <a:pt x="5767260" y="5404681"/>
                </a:lnTo>
                <a:lnTo>
                  <a:pt x="5128534" y="6868940"/>
                </a:lnTo>
                <a:lnTo>
                  <a:pt x="0" y="6873383"/>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5" name="Footer Placeholder 4">
            <a:extLst>
              <a:ext uri="{FF2B5EF4-FFF2-40B4-BE49-F238E27FC236}">
                <a16:creationId xmlns:a16="http://schemas.microsoft.com/office/drawing/2014/main" id="{24850F37-EFDF-458D-93CB-BE57E5D911C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C497851-B8D9-46DC-B813-7DD2ACAD22B5}"/>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1"/>
                </a:solidFill>
              </a:defRPr>
            </a:lvl1pPr>
          </a:lstStyle>
          <a:p>
            <a:fld id="{267CDB12-45E5-4FD7-AE50-9CB5AFC72BA1}" type="slidenum">
              <a:rPr lang="en-GB" smtClean="0"/>
              <a:pPr/>
              <a:t>‹#›</a:t>
            </a:fld>
            <a:endParaRPr lang="en-GB" dirty="0"/>
          </a:p>
        </p:txBody>
      </p:sp>
      <p:sp>
        <p:nvSpPr>
          <p:cNvPr id="18" name="TextBox 17">
            <a:extLst>
              <a:ext uri="{FF2B5EF4-FFF2-40B4-BE49-F238E27FC236}">
                <a16:creationId xmlns:a16="http://schemas.microsoft.com/office/drawing/2014/main" id="{1FE5F321-71BB-4382-B835-D3CC64A6A66D}"/>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triangle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45719735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DD5F255-CB82-4B9A-9E8F-1C62F21E502C}"/>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icture Placeholder 3">
            <a:extLst>
              <a:ext uri="{FF2B5EF4-FFF2-40B4-BE49-F238E27FC236}">
                <a16:creationId xmlns:a16="http://schemas.microsoft.com/office/drawing/2014/main" id="{1C3735A6-9437-4067-9E87-1F796CA9B335}"/>
              </a:ext>
            </a:extLst>
          </p:cNvPr>
          <p:cNvSpPr>
            <a:spLocks noGrp="1"/>
          </p:cNvSpPr>
          <p:nvPr>
            <p:ph type="pic" sz="quarter" idx="14" hasCustomPrompt="1"/>
          </p:nvPr>
        </p:nvSpPr>
        <p:spPr>
          <a:xfrm>
            <a:off x="8011236" y="-13647"/>
            <a:ext cx="4194671" cy="6881884"/>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 name="connsiteX0" fmla="*/ 0 w 5444717"/>
              <a:gd name="connsiteY0" fmla="*/ 6881497 h 6881497"/>
              <a:gd name="connsiteX1" fmla="*/ 3055027 w 5444717"/>
              <a:gd name="connsiteY1" fmla="*/ 3218 h 6881497"/>
              <a:gd name="connsiteX2" fmla="*/ 4269613 w 5444717"/>
              <a:gd name="connsiteY2" fmla="*/ 0 h 6881497"/>
              <a:gd name="connsiteX3" fmla="*/ 5444717 w 5444717"/>
              <a:gd name="connsiteY3" fmla="*/ 3218 h 6881497"/>
              <a:gd name="connsiteX4" fmla="*/ 5439808 w 5444717"/>
              <a:gd name="connsiteY4" fmla="*/ 6658844 h 6881497"/>
              <a:gd name="connsiteX5" fmla="*/ 4647132 w 5444717"/>
              <a:gd name="connsiteY5" fmla="*/ 4874510 h 6881497"/>
              <a:gd name="connsiteX6" fmla="*/ 3762817 w 5444717"/>
              <a:gd name="connsiteY6" fmla="*/ 6880814 h 6881497"/>
              <a:gd name="connsiteX7" fmla="*/ 0 w 5444717"/>
              <a:gd name="connsiteY7" fmla="*/ 6881497 h 6881497"/>
              <a:gd name="connsiteX0" fmla="*/ 0 w 5444717"/>
              <a:gd name="connsiteY0" fmla="*/ 6881497 h 6881497"/>
              <a:gd name="connsiteX1" fmla="*/ 4269613 w 5444717"/>
              <a:gd name="connsiteY1" fmla="*/ 0 h 6881497"/>
              <a:gd name="connsiteX2" fmla="*/ 5444717 w 5444717"/>
              <a:gd name="connsiteY2" fmla="*/ 3218 h 6881497"/>
              <a:gd name="connsiteX3" fmla="*/ 5439808 w 5444717"/>
              <a:gd name="connsiteY3" fmla="*/ 6658844 h 6881497"/>
              <a:gd name="connsiteX4" fmla="*/ 4647132 w 5444717"/>
              <a:gd name="connsiteY4" fmla="*/ 4874510 h 6881497"/>
              <a:gd name="connsiteX5" fmla="*/ 3762817 w 5444717"/>
              <a:gd name="connsiteY5" fmla="*/ 6880814 h 6881497"/>
              <a:gd name="connsiteX6" fmla="*/ 0 w 5444717"/>
              <a:gd name="connsiteY6" fmla="*/ 6881497 h 6881497"/>
              <a:gd name="connsiteX0" fmla="*/ 0 w 5444717"/>
              <a:gd name="connsiteY0" fmla="*/ 6881497 h 6881884"/>
              <a:gd name="connsiteX1" fmla="*/ 4269613 w 5444717"/>
              <a:gd name="connsiteY1" fmla="*/ 0 h 6881884"/>
              <a:gd name="connsiteX2" fmla="*/ 5444717 w 5444717"/>
              <a:gd name="connsiteY2" fmla="*/ 3218 h 6881884"/>
              <a:gd name="connsiteX3" fmla="*/ 5439808 w 5444717"/>
              <a:gd name="connsiteY3" fmla="*/ 6658844 h 6881884"/>
              <a:gd name="connsiteX4" fmla="*/ 4647132 w 5444717"/>
              <a:gd name="connsiteY4" fmla="*/ 4874510 h 6881884"/>
              <a:gd name="connsiteX5" fmla="*/ 3762817 w 5444717"/>
              <a:gd name="connsiteY5" fmla="*/ 6880814 h 6881884"/>
              <a:gd name="connsiteX6" fmla="*/ 1250046 w 5444717"/>
              <a:gd name="connsiteY6" fmla="*/ 6881884 h 6881884"/>
              <a:gd name="connsiteX7" fmla="*/ 0 w 5444717"/>
              <a:gd name="connsiteY7" fmla="*/ 6881497 h 6881884"/>
              <a:gd name="connsiteX0" fmla="*/ 0 w 4194671"/>
              <a:gd name="connsiteY0" fmla="*/ 6881884 h 6881884"/>
              <a:gd name="connsiteX1" fmla="*/ 3019567 w 4194671"/>
              <a:gd name="connsiteY1" fmla="*/ 0 h 6881884"/>
              <a:gd name="connsiteX2" fmla="*/ 4194671 w 4194671"/>
              <a:gd name="connsiteY2" fmla="*/ 3218 h 6881884"/>
              <a:gd name="connsiteX3" fmla="*/ 4189762 w 4194671"/>
              <a:gd name="connsiteY3" fmla="*/ 6658844 h 6881884"/>
              <a:gd name="connsiteX4" fmla="*/ 3397086 w 4194671"/>
              <a:gd name="connsiteY4" fmla="*/ 4874510 h 6881884"/>
              <a:gd name="connsiteX5" fmla="*/ 2512771 w 4194671"/>
              <a:gd name="connsiteY5" fmla="*/ 6880814 h 6881884"/>
              <a:gd name="connsiteX6" fmla="*/ 0 w 4194671"/>
              <a:gd name="connsiteY6" fmla="*/ 6881884 h 688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94671" h="6881884">
                <a:moveTo>
                  <a:pt x="0" y="6881884"/>
                </a:moveTo>
                <a:lnTo>
                  <a:pt x="3019567" y="0"/>
                </a:lnTo>
                <a:lnTo>
                  <a:pt x="4194671" y="3218"/>
                </a:lnTo>
                <a:cubicBezTo>
                  <a:pt x="4194080" y="2195297"/>
                  <a:pt x="4190353" y="4466765"/>
                  <a:pt x="4189762" y="6658844"/>
                </a:cubicBezTo>
                <a:cubicBezTo>
                  <a:pt x="4052130" y="6344469"/>
                  <a:pt x="3577249" y="5273945"/>
                  <a:pt x="3397086" y="4874510"/>
                </a:cubicBezTo>
                <a:lnTo>
                  <a:pt x="2512771" y="6880814"/>
                </a:lnTo>
                <a:lnTo>
                  <a:pt x="0" y="6881884"/>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5" name="Isosceles Triangle 7">
            <a:extLst>
              <a:ext uri="{FF2B5EF4-FFF2-40B4-BE49-F238E27FC236}">
                <a16:creationId xmlns:a16="http://schemas.microsoft.com/office/drawing/2014/main" id="{19E0D814-2370-44CC-82ED-58FBF8DFD5E5}"/>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7878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9" name="Rectangle 8"/>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Title 1">
            <a:extLst>
              <a:ext uri="{FF2B5EF4-FFF2-40B4-BE49-F238E27FC236}">
                <a16:creationId xmlns:a16="http://schemas.microsoft.com/office/drawing/2014/main" id="{4D7F196A-CD00-4DD1-B36A-C8D37E166303}"/>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955B826C-85D1-40FA-8463-2AB789AEA3A0}"/>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7" name="Footer Placeholder 4">
            <a:extLst>
              <a:ext uri="{FF2B5EF4-FFF2-40B4-BE49-F238E27FC236}">
                <a16:creationId xmlns:a16="http://schemas.microsoft.com/office/drawing/2014/main" id="{186F30EA-71C0-43EA-8DBF-0B660EA15284}"/>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9" name="Slide Number Placeholder 5">
            <a:extLst>
              <a:ext uri="{FF2B5EF4-FFF2-40B4-BE49-F238E27FC236}">
                <a16:creationId xmlns:a16="http://schemas.microsoft.com/office/drawing/2014/main" id="{99130BA2-4E6D-4DFC-BD6B-A935D3EF2EA7}"/>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2" name="TextBox 11">
            <a:extLst>
              <a:ext uri="{FF2B5EF4-FFF2-40B4-BE49-F238E27FC236}">
                <a16:creationId xmlns:a16="http://schemas.microsoft.com/office/drawing/2014/main" id="{33AB1C9A-D679-4AF1-B6F6-1CB7E187F841}"/>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Tree>
    <p:extLst>
      <p:ext uri="{BB962C8B-B14F-4D97-AF65-F5344CB8AC3E}">
        <p14:creationId xmlns:p14="http://schemas.microsoft.com/office/powerpoint/2010/main" val="298670130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ontent with Image o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18D99-4639-4505-BC8A-F5689B44F8E2}"/>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7">
            <a:extLst>
              <a:ext uri="{FF2B5EF4-FFF2-40B4-BE49-F238E27FC236}">
                <a16:creationId xmlns:a16="http://schemas.microsoft.com/office/drawing/2014/main" id="{B8C5F9F1-AD4A-42B0-82F4-89284BBACA2F}"/>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Rectangle 7"/>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2" name="Picture Placeholder 3">
            <a:extLst>
              <a:ext uri="{FF2B5EF4-FFF2-40B4-BE49-F238E27FC236}">
                <a16:creationId xmlns:a16="http://schemas.microsoft.com/office/drawing/2014/main" id="{376449C7-EEE2-442D-8C3A-72C00B310ADA}"/>
              </a:ext>
            </a:extLst>
          </p:cNvPr>
          <p:cNvSpPr>
            <a:spLocks noGrp="1"/>
          </p:cNvSpPr>
          <p:nvPr>
            <p:ph type="pic" sz="quarter" idx="13" hasCustomPrompt="1"/>
          </p:nvPr>
        </p:nvSpPr>
        <p:spPr>
          <a:xfrm>
            <a:off x="6761190" y="-10430"/>
            <a:ext cx="5444717" cy="6878279"/>
          </a:xfrm>
          <a:custGeom>
            <a:avLst/>
            <a:gdLst>
              <a:gd name="connsiteX0" fmla="*/ 0 w 5413824"/>
              <a:gd name="connsiteY0" fmla="*/ 0 h 6861175"/>
              <a:gd name="connsiteX1" fmla="*/ 5413824 w 5413824"/>
              <a:gd name="connsiteY1" fmla="*/ 0 h 6861175"/>
              <a:gd name="connsiteX2" fmla="*/ 5413824 w 5413824"/>
              <a:gd name="connsiteY2" fmla="*/ 6861175 h 6861175"/>
              <a:gd name="connsiteX3" fmla="*/ 0 w 5413824"/>
              <a:gd name="connsiteY3" fmla="*/ 6861175 h 6861175"/>
              <a:gd name="connsiteX4" fmla="*/ 0 w 5413824"/>
              <a:gd name="connsiteY4" fmla="*/ 0 h 6861175"/>
              <a:gd name="connsiteX0" fmla="*/ 0 w 5413824"/>
              <a:gd name="connsiteY0" fmla="*/ 0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5" fmla="*/ 0 w 5413824"/>
              <a:gd name="connsiteY5" fmla="*/ 0 h 6861175"/>
              <a:gd name="connsiteX0" fmla="*/ 0 w 5413824"/>
              <a:gd name="connsiteY0" fmla="*/ 6861175 h 6861175"/>
              <a:gd name="connsiteX1" fmla="*/ 3034564 w 5413824"/>
              <a:gd name="connsiteY1" fmla="*/ 0 h 6861175"/>
              <a:gd name="connsiteX2" fmla="*/ 5413824 w 5413824"/>
              <a:gd name="connsiteY2" fmla="*/ 0 h 6861175"/>
              <a:gd name="connsiteX3" fmla="*/ 5413824 w 5413824"/>
              <a:gd name="connsiteY3" fmla="*/ 6861175 h 6861175"/>
              <a:gd name="connsiteX4" fmla="*/ 0 w 5413824"/>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0 w 5427472"/>
              <a:gd name="connsiteY4"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7472 w 5427472"/>
              <a:gd name="connsiteY3" fmla="*/ 6861175 h 6861175"/>
              <a:gd name="connsiteX4" fmla="*/ 3745756 w 5427472"/>
              <a:gd name="connsiteY4" fmla="*/ 6858000 h 6861175"/>
              <a:gd name="connsiteX5" fmla="*/ 0 w 5427472"/>
              <a:gd name="connsiteY5"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5427472 w 5427472"/>
              <a:gd name="connsiteY4" fmla="*/ 6861175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0663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76237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1175"/>
              <a:gd name="connsiteX1" fmla="*/ 3048212 w 5427472"/>
              <a:gd name="connsiteY1" fmla="*/ 0 h 6861175"/>
              <a:gd name="connsiteX2" fmla="*/ 5427472 w 5427472"/>
              <a:gd name="connsiteY2" fmla="*/ 0 h 6861175"/>
              <a:gd name="connsiteX3" fmla="*/ 5425700 w 5427472"/>
              <a:gd name="connsiteY3" fmla="*/ 6581554 h 6861175"/>
              <a:gd name="connsiteX4" fmla="*/ 4645979 w 5427472"/>
              <a:gd name="connsiteY4" fmla="*/ 4851622 h 6861175"/>
              <a:gd name="connsiteX5" fmla="*/ 3745756 w 5427472"/>
              <a:gd name="connsiteY5" fmla="*/ 6858000 h 6861175"/>
              <a:gd name="connsiteX6" fmla="*/ 0 w 5427472"/>
              <a:gd name="connsiteY6" fmla="*/ 6861175 h 6861175"/>
              <a:gd name="connsiteX0" fmla="*/ 0 w 5427472"/>
              <a:gd name="connsiteY0" fmla="*/ 6861175 h 6868012"/>
              <a:gd name="connsiteX1" fmla="*/ 3048212 w 5427472"/>
              <a:gd name="connsiteY1" fmla="*/ 0 h 6868012"/>
              <a:gd name="connsiteX2" fmla="*/ 5427472 w 5427472"/>
              <a:gd name="connsiteY2" fmla="*/ 0 h 6868012"/>
              <a:gd name="connsiteX3" fmla="*/ 5425700 w 5427472"/>
              <a:gd name="connsiteY3" fmla="*/ 6581554 h 6868012"/>
              <a:gd name="connsiteX4" fmla="*/ 4645979 w 5427472"/>
              <a:gd name="connsiteY4" fmla="*/ 4851622 h 6868012"/>
              <a:gd name="connsiteX5" fmla="*/ 3762442 w 5427472"/>
              <a:gd name="connsiteY5" fmla="*/ 6868012 h 6868012"/>
              <a:gd name="connsiteX6" fmla="*/ 0 w 5427472"/>
              <a:gd name="connsiteY6" fmla="*/ 6861175 h 6868012"/>
              <a:gd name="connsiteX0" fmla="*/ 0 w 5435738"/>
              <a:gd name="connsiteY0" fmla="*/ 6861175 h 6868012"/>
              <a:gd name="connsiteX1" fmla="*/ 3048212 w 5435738"/>
              <a:gd name="connsiteY1" fmla="*/ 0 h 6868012"/>
              <a:gd name="connsiteX2" fmla="*/ 5427472 w 5435738"/>
              <a:gd name="connsiteY2" fmla="*/ 0 h 6868012"/>
              <a:gd name="connsiteX3" fmla="*/ 5435712 w 5435738"/>
              <a:gd name="connsiteY3" fmla="*/ 6618264 h 6868012"/>
              <a:gd name="connsiteX4" fmla="*/ 4645979 w 5435738"/>
              <a:gd name="connsiteY4" fmla="*/ 4851622 h 6868012"/>
              <a:gd name="connsiteX5" fmla="*/ 3762442 w 5435738"/>
              <a:gd name="connsiteY5" fmla="*/ 6868012 h 6868012"/>
              <a:gd name="connsiteX6" fmla="*/ 0 w 5435738"/>
              <a:gd name="connsiteY6" fmla="*/ 6861175 h 6868012"/>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74524 h 6874524"/>
              <a:gd name="connsiteX1" fmla="*/ 3051550 w 5439076"/>
              <a:gd name="connsiteY1" fmla="*/ 0 h 6874524"/>
              <a:gd name="connsiteX2" fmla="*/ 5430810 w 5439076"/>
              <a:gd name="connsiteY2" fmla="*/ 0 h 6874524"/>
              <a:gd name="connsiteX3" fmla="*/ 5439050 w 5439076"/>
              <a:gd name="connsiteY3" fmla="*/ 6618264 h 6874524"/>
              <a:gd name="connsiteX4" fmla="*/ 4649317 w 5439076"/>
              <a:gd name="connsiteY4" fmla="*/ 4851622 h 6874524"/>
              <a:gd name="connsiteX5" fmla="*/ 3765780 w 5439076"/>
              <a:gd name="connsiteY5" fmla="*/ 6868012 h 6874524"/>
              <a:gd name="connsiteX6" fmla="*/ 0 w 5439076"/>
              <a:gd name="connsiteY6" fmla="*/ 6874524 h 6874524"/>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49317 w 5439076"/>
              <a:gd name="connsiteY4" fmla="*/ 4851622 h 6868012"/>
              <a:gd name="connsiteX5" fmla="*/ 3765780 w 5439076"/>
              <a:gd name="connsiteY5" fmla="*/ 6868012 h 6868012"/>
              <a:gd name="connsiteX6" fmla="*/ 0 w 5439076"/>
              <a:gd name="connsiteY6" fmla="*/ 6867849 h 6868012"/>
              <a:gd name="connsiteX0" fmla="*/ 0 w 5439076"/>
              <a:gd name="connsiteY0" fmla="*/ 6867849 h 6868012"/>
              <a:gd name="connsiteX1" fmla="*/ 3051550 w 5439076"/>
              <a:gd name="connsiteY1" fmla="*/ 0 h 6868012"/>
              <a:gd name="connsiteX2" fmla="*/ 5430810 w 5439076"/>
              <a:gd name="connsiteY2" fmla="*/ 0 h 6868012"/>
              <a:gd name="connsiteX3" fmla="*/ 5439050 w 5439076"/>
              <a:gd name="connsiteY3" fmla="*/ 6618264 h 6868012"/>
              <a:gd name="connsiteX4" fmla="*/ 4655294 w 5439076"/>
              <a:gd name="connsiteY4" fmla="*/ 4875528 h 6868012"/>
              <a:gd name="connsiteX5" fmla="*/ 3765780 w 5439076"/>
              <a:gd name="connsiteY5" fmla="*/ 6868012 h 6868012"/>
              <a:gd name="connsiteX6" fmla="*/ 0 w 5439076"/>
              <a:gd name="connsiteY6" fmla="*/ 6867849 h 6868012"/>
              <a:gd name="connsiteX0" fmla="*/ 0 w 5439142"/>
              <a:gd name="connsiteY0" fmla="*/ 6878279 h 6878442"/>
              <a:gd name="connsiteX1" fmla="*/ 3051550 w 5439142"/>
              <a:gd name="connsiteY1" fmla="*/ 1043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39142"/>
              <a:gd name="connsiteY0" fmla="*/ 6885233 h 6885396"/>
              <a:gd name="connsiteX1" fmla="*/ 3058504 w 5439142"/>
              <a:gd name="connsiteY1" fmla="*/ 0 h 6885396"/>
              <a:gd name="connsiteX2" fmla="*/ 5437764 w 5439142"/>
              <a:gd name="connsiteY2" fmla="*/ 6954 h 6885396"/>
              <a:gd name="connsiteX3" fmla="*/ 5439050 w 5439142"/>
              <a:gd name="connsiteY3" fmla="*/ 6635648 h 6885396"/>
              <a:gd name="connsiteX4" fmla="*/ 4655294 w 5439142"/>
              <a:gd name="connsiteY4" fmla="*/ 4892912 h 6885396"/>
              <a:gd name="connsiteX5" fmla="*/ 3765780 w 5439142"/>
              <a:gd name="connsiteY5" fmla="*/ 6885396 h 6885396"/>
              <a:gd name="connsiteX6" fmla="*/ 0 w 5439142"/>
              <a:gd name="connsiteY6" fmla="*/ 6885233 h 6885396"/>
              <a:gd name="connsiteX0" fmla="*/ 0 w 5439142"/>
              <a:gd name="connsiteY0" fmla="*/ 6878279 h 6878442"/>
              <a:gd name="connsiteX1" fmla="*/ 3055027 w 5439142"/>
              <a:gd name="connsiteY1" fmla="*/ 0 h 6878442"/>
              <a:gd name="connsiteX2" fmla="*/ 5437764 w 5439142"/>
              <a:gd name="connsiteY2" fmla="*/ 0 h 6878442"/>
              <a:gd name="connsiteX3" fmla="*/ 5439050 w 5439142"/>
              <a:gd name="connsiteY3" fmla="*/ 6628694 h 6878442"/>
              <a:gd name="connsiteX4" fmla="*/ 4655294 w 5439142"/>
              <a:gd name="connsiteY4" fmla="*/ 4885958 h 6878442"/>
              <a:gd name="connsiteX5" fmla="*/ 3765780 w 5439142"/>
              <a:gd name="connsiteY5" fmla="*/ 6878442 h 6878442"/>
              <a:gd name="connsiteX6" fmla="*/ 0 w 5439142"/>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28694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294671 w 5444717"/>
              <a:gd name="connsiteY3" fmla="*/ 6612652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28675"/>
              <a:gd name="connsiteY0" fmla="*/ 6878279 h 6878442"/>
              <a:gd name="connsiteX1" fmla="*/ 3055027 w 5428675"/>
              <a:gd name="connsiteY1" fmla="*/ 0 h 6878442"/>
              <a:gd name="connsiteX2" fmla="*/ 5428675 w 5428675"/>
              <a:gd name="connsiteY2" fmla="*/ 0 h 6878442"/>
              <a:gd name="connsiteX3" fmla="*/ 5423008 w 5428675"/>
              <a:gd name="connsiteY3" fmla="*/ 6692863 h 6878442"/>
              <a:gd name="connsiteX4" fmla="*/ 4655294 w 5428675"/>
              <a:gd name="connsiteY4" fmla="*/ 4885958 h 6878442"/>
              <a:gd name="connsiteX5" fmla="*/ 3765780 w 5428675"/>
              <a:gd name="connsiteY5" fmla="*/ 6878442 h 6878442"/>
              <a:gd name="connsiteX6" fmla="*/ 0 w 5428675"/>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23008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55294 w 5444717"/>
              <a:gd name="connsiteY4" fmla="*/ 4885958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92863 h 6878442"/>
              <a:gd name="connsiteX4" fmla="*/ 4645769 w 5444717"/>
              <a:gd name="connsiteY4" fmla="*/ 4914533 h 6878442"/>
              <a:gd name="connsiteX5" fmla="*/ 3765780 w 5444717"/>
              <a:gd name="connsiteY5" fmla="*/ 6878442 h 6878442"/>
              <a:gd name="connsiteX6" fmla="*/ 0 w 5444717"/>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14533 h 6878442"/>
              <a:gd name="connsiteX5" fmla="*/ 3765780 w 5448623"/>
              <a:gd name="connsiteY5" fmla="*/ 6878442 h 6878442"/>
              <a:gd name="connsiteX6" fmla="*/ 0 w 5448623"/>
              <a:gd name="connsiteY6" fmla="*/ 6878279 h 6878442"/>
              <a:gd name="connsiteX0" fmla="*/ 0 w 5448623"/>
              <a:gd name="connsiteY0" fmla="*/ 6878279 h 6878442"/>
              <a:gd name="connsiteX1" fmla="*/ 3055027 w 5448623"/>
              <a:gd name="connsiteY1" fmla="*/ 0 h 6878442"/>
              <a:gd name="connsiteX2" fmla="*/ 5444717 w 5448623"/>
              <a:gd name="connsiteY2" fmla="*/ 0 h 6878442"/>
              <a:gd name="connsiteX3" fmla="*/ 5448575 w 5448623"/>
              <a:gd name="connsiteY3" fmla="*/ 6721438 h 6878442"/>
              <a:gd name="connsiteX4" fmla="*/ 4645769 w 5448623"/>
              <a:gd name="connsiteY4" fmla="*/ 4933583 h 6878442"/>
              <a:gd name="connsiteX5" fmla="*/ 3765780 w 5448623"/>
              <a:gd name="connsiteY5" fmla="*/ 6878442 h 6878442"/>
              <a:gd name="connsiteX6" fmla="*/ 0 w 5448623"/>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315225 w 5444717"/>
              <a:gd name="connsiteY3" fmla="*/ 679763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933583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5769 w 5444717"/>
              <a:gd name="connsiteY4" fmla="*/ 483440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42987 w 5444717"/>
              <a:gd name="connsiteY4" fmla="*/ 477477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6621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62037 w 5444717"/>
              <a:gd name="connsiteY4" fmla="*/ 4778582 h 6878442"/>
              <a:gd name="connsiteX5" fmla="*/ 3765780 w 5444717"/>
              <a:gd name="connsiteY5" fmla="*/ 6878442 h 6878442"/>
              <a:gd name="connsiteX6" fmla="*/ 0 w 5444717"/>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6428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69539"/>
              <a:gd name="connsiteY0" fmla="*/ 6878279 h 6878442"/>
              <a:gd name="connsiteX1" fmla="*/ 3055027 w 5469539"/>
              <a:gd name="connsiteY1" fmla="*/ 0 h 6878442"/>
              <a:gd name="connsiteX2" fmla="*/ 5444717 w 5469539"/>
              <a:gd name="connsiteY2" fmla="*/ 0 h 6878442"/>
              <a:gd name="connsiteX3" fmla="*/ 5469530 w 5469539"/>
              <a:gd name="connsiteY3" fmla="*/ 6389968 h 6878442"/>
              <a:gd name="connsiteX4" fmla="*/ 4650607 w 5469539"/>
              <a:gd name="connsiteY4" fmla="*/ 4858592 h 6878442"/>
              <a:gd name="connsiteX5" fmla="*/ 3765780 w 5469539"/>
              <a:gd name="connsiteY5" fmla="*/ 6878442 h 6878442"/>
              <a:gd name="connsiteX6" fmla="*/ 0 w 5469539"/>
              <a:gd name="connsiteY6" fmla="*/ 6878279 h 6878442"/>
              <a:gd name="connsiteX0" fmla="*/ 0 w 5444717"/>
              <a:gd name="connsiteY0" fmla="*/ 6878279 h 6878442"/>
              <a:gd name="connsiteX1" fmla="*/ 3055027 w 5444717"/>
              <a:gd name="connsiteY1" fmla="*/ 0 h 6878442"/>
              <a:gd name="connsiteX2" fmla="*/ 5444717 w 5444717"/>
              <a:gd name="connsiteY2" fmla="*/ 0 h 6878442"/>
              <a:gd name="connsiteX3" fmla="*/ 5439050 w 5444717"/>
              <a:gd name="connsiteY3" fmla="*/ 6633808 h 6878442"/>
              <a:gd name="connsiteX4" fmla="*/ 4650607 w 5444717"/>
              <a:gd name="connsiteY4" fmla="*/ 4858592 h 6878442"/>
              <a:gd name="connsiteX5" fmla="*/ 3765780 w 5444717"/>
              <a:gd name="connsiteY5" fmla="*/ 6878442 h 6878442"/>
              <a:gd name="connsiteX6" fmla="*/ 0 w 5444717"/>
              <a:gd name="connsiteY6" fmla="*/ 6878279 h 687844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33808 h 6878279"/>
              <a:gd name="connsiteX4" fmla="*/ 4650607 w 5444717"/>
              <a:gd name="connsiteY4" fmla="*/ 4858592 h 6878279"/>
              <a:gd name="connsiteX5" fmla="*/ 3632430 w 5444717"/>
              <a:gd name="connsiteY5" fmla="*/ 6695562 h 6878279"/>
              <a:gd name="connsiteX6" fmla="*/ 0 w 5444717"/>
              <a:gd name="connsiteY6" fmla="*/ 6878279 h 6878279"/>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7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25207 w 5444717"/>
              <a:gd name="connsiteY4" fmla="*/ 4773925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80241 w 5444717"/>
              <a:gd name="connsiteY4" fmla="*/ 47654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752759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338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22116 w 5444717"/>
              <a:gd name="connsiteY3" fmla="*/ 6489875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86062"/>
              <a:gd name="connsiteX1" fmla="*/ 3055027 w 5444717"/>
              <a:gd name="connsiteY1" fmla="*/ 0 h 6886062"/>
              <a:gd name="connsiteX2" fmla="*/ 5444717 w 5444717"/>
              <a:gd name="connsiteY2" fmla="*/ 0 h 6886062"/>
              <a:gd name="connsiteX3" fmla="*/ 5439050 w 5444717"/>
              <a:gd name="connsiteY3" fmla="*/ 6608408 h 6886062"/>
              <a:gd name="connsiteX4" fmla="*/ 4650608 w 5444717"/>
              <a:gd name="connsiteY4" fmla="*/ 4858592 h 6886062"/>
              <a:gd name="connsiteX5" fmla="*/ 3754350 w 5444717"/>
              <a:gd name="connsiteY5" fmla="*/ 6886062 h 6886062"/>
              <a:gd name="connsiteX6" fmla="*/ 0 w 5444717"/>
              <a:gd name="connsiteY6" fmla="*/ 6878279 h 6886062"/>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41650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695083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8585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8 w 5444717"/>
              <a:gd name="connsiteY4" fmla="*/ 49474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46375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050 w 5444717"/>
              <a:gd name="connsiteY3" fmla="*/ 6608408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252784 w 5444717"/>
              <a:gd name="connsiteY3" fmla="*/ 6536441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29574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43284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1289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38242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50609 w 5444717"/>
              <a:gd name="connsiteY4" fmla="*/ 4871292 h 6878279"/>
              <a:gd name="connsiteX5" fmla="*/ 3762817 w 5444717"/>
              <a:gd name="connsiteY5" fmla="*/ 6877596 h 6878279"/>
              <a:gd name="connsiteX6" fmla="*/ 0 w 5444717"/>
              <a:gd name="connsiteY6" fmla="*/ 6878279 h 6878279"/>
              <a:gd name="connsiteX0" fmla="*/ 0 w 5444717"/>
              <a:gd name="connsiteY0" fmla="*/ 6878279 h 6878279"/>
              <a:gd name="connsiteX1" fmla="*/ 3055027 w 5444717"/>
              <a:gd name="connsiteY1" fmla="*/ 0 h 6878279"/>
              <a:gd name="connsiteX2" fmla="*/ 5444717 w 5444717"/>
              <a:gd name="connsiteY2" fmla="*/ 0 h 6878279"/>
              <a:gd name="connsiteX3" fmla="*/ 5439808 w 5444717"/>
              <a:gd name="connsiteY3" fmla="*/ 6655626 h 6878279"/>
              <a:gd name="connsiteX4" fmla="*/ 4647132 w 5444717"/>
              <a:gd name="connsiteY4" fmla="*/ 4871292 h 6878279"/>
              <a:gd name="connsiteX5" fmla="*/ 3762817 w 5444717"/>
              <a:gd name="connsiteY5" fmla="*/ 6877596 h 6878279"/>
              <a:gd name="connsiteX6" fmla="*/ 0 w 5444717"/>
              <a:gd name="connsiteY6" fmla="*/ 6878279 h 687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4717" h="6878279">
                <a:moveTo>
                  <a:pt x="0" y="6878279"/>
                </a:moveTo>
                <a:lnTo>
                  <a:pt x="3055027" y="0"/>
                </a:lnTo>
                <a:lnTo>
                  <a:pt x="5444717" y="0"/>
                </a:lnTo>
                <a:cubicBezTo>
                  <a:pt x="5444126" y="2192079"/>
                  <a:pt x="5440399" y="4463547"/>
                  <a:pt x="5439808" y="6655626"/>
                </a:cubicBezTo>
                <a:cubicBezTo>
                  <a:pt x="5302176" y="6341251"/>
                  <a:pt x="4827295" y="5270727"/>
                  <a:pt x="4647132" y="4871292"/>
                </a:cubicBezTo>
                <a:lnTo>
                  <a:pt x="3762817" y="6877596"/>
                </a:lnTo>
                <a:lnTo>
                  <a:pt x="0" y="6878279"/>
                </a:lnTo>
                <a:close/>
              </a:path>
            </a:pathLst>
          </a:custGeom>
          <a:solidFill>
            <a:schemeClr val="tx2"/>
          </a:solidFill>
          <a:ln>
            <a:noFill/>
          </a:ln>
        </p:spPr>
        <p:txBody>
          <a:bodyPr anchor="ctr"/>
          <a:lstStyle>
            <a:lvl1pPr marL="0" indent="0" algn="ctr">
              <a:buNone/>
              <a:defRPr/>
            </a:lvl1pPr>
          </a:lstStyle>
          <a:p>
            <a:r>
              <a:rPr lang="en-GB" dirty="0"/>
              <a:t>Click icon </a:t>
            </a:r>
            <a:br>
              <a:rPr lang="en-GB" dirty="0"/>
            </a:br>
            <a:r>
              <a:rPr lang="en-GB" dirty="0"/>
              <a:t>to add </a:t>
            </a:r>
            <a:br>
              <a:rPr lang="en-GB" dirty="0"/>
            </a:br>
            <a:r>
              <a:rPr lang="en-GB" dirty="0"/>
              <a:t>picture</a:t>
            </a:r>
          </a:p>
        </p:txBody>
      </p:sp>
      <p:sp>
        <p:nvSpPr>
          <p:cNvPr id="14" name="Footer Placeholder 4">
            <a:extLst>
              <a:ext uri="{FF2B5EF4-FFF2-40B4-BE49-F238E27FC236}">
                <a16:creationId xmlns:a16="http://schemas.microsoft.com/office/drawing/2014/main" id="{D3831BE8-0443-4BBD-BFC2-B38234460AB7}"/>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05B31C95-AE19-4C61-AA5E-5075AA3E4CBA}"/>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15" name="TextBox 14">
            <a:extLst>
              <a:ext uri="{FF2B5EF4-FFF2-40B4-BE49-F238E27FC236}">
                <a16:creationId xmlns:a16="http://schemas.microsoft.com/office/drawing/2014/main" id="{EDAB945C-AB45-41C5-9BC9-989B6B9938F9}"/>
              </a:ext>
            </a:extLst>
          </p:cNvPr>
          <p:cNvSpPr txBox="1"/>
          <p:nvPr userDrawn="1"/>
        </p:nvSpPr>
        <p:spPr>
          <a:xfrm>
            <a:off x="6498191" y="6957236"/>
            <a:ext cx="5706098" cy="1785104"/>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Adding an image to the right hand shape (recommended):</a:t>
            </a:r>
          </a:p>
          <a:p>
            <a:r>
              <a:rPr lang="en-GB" sz="1000" dirty="0">
                <a:solidFill>
                  <a:schemeClr val="bg1">
                    <a:lumMod val="50000"/>
                  </a:schemeClr>
                </a:solidFill>
                <a:latin typeface="Arial" panose="020B0604020202020204" pitchFamily="34" charset="0"/>
                <a:cs typeface="Arial" panose="020B0604020202020204" pitchFamily="34" charset="0"/>
              </a:rPr>
              <a:t>Prior to starting, please browse our image library </a:t>
            </a:r>
            <a:r>
              <a:rPr lang="en-GB" sz="1000" b="1" dirty="0">
                <a:solidFill>
                  <a:schemeClr val="bg1">
                    <a:lumMod val="50000"/>
                  </a:schemeClr>
                </a:solidFill>
                <a:latin typeface="Arial" panose="020B0604020202020204" pitchFamily="34" charset="0"/>
                <a:cs typeface="Arial" panose="020B0604020202020204" pitchFamily="34" charset="0"/>
              </a:rPr>
              <a:t>https://avevaimages.thirdlight.com/</a:t>
            </a:r>
          </a:p>
          <a:p>
            <a:r>
              <a:rPr lang="en-GB" sz="1000" dirty="0">
                <a:solidFill>
                  <a:schemeClr val="bg1">
                    <a:lumMod val="50000"/>
                  </a:schemeClr>
                </a:solidFill>
                <a:latin typeface="Arial" panose="020B0604020202020204" pitchFamily="34" charset="0"/>
                <a:cs typeface="Arial" panose="020B0604020202020204" pitchFamily="34" charset="0"/>
              </a:rPr>
              <a:t>and download some image options.</a:t>
            </a:r>
          </a:p>
          <a:p>
            <a:r>
              <a:rPr lang="en-GB" sz="1000" dirty="0">
                <a:solidFill>
                  <a:schemeClr val="bg1">
                    <a:lumMod val="50000"/>
                  </a:schemeClr>
                </a:solidFill>
                <a:latin typeface="Arial" panose="020B0604020202020204" pitchFamily="34" charset="0"/>
                <a:cs typeface="Arial" panose="020B0604020202020204" pitchFamily="34" charset="0"/>
              </a:rPr>
              <a:t>(We recommend either a Digital Asset, Physical Asset or a People image, available via folders of the same names in the image library.)</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“Click icon to add picture” and browse your local drive for an image previously downloaded.</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need to resize the image or the image doesn’t ‘sit’ right you can reposition by clicking on the “Crop” icon in the ribbon via clicking “Format &gt; Size &gt; Crop”.  Be careful to </a:t>
            </a:r>
            <a:r>
              <a:rPr lang="en-GB" sz="1000" b="1" dirty="0">
                <a:solidFill>
                  <a:schemeClr val="tx1">
                    <a:lumMod val="85000"/>
                    <a:lumOff val="15000"/>
                  </a:schemeClr>
                </a:solidFill>
                <a:latin typeface="Arial" panose="020B0604020202020204" pitchFamily="34" charset="0"/>
                <a:cs typeface="Arial" panose="020B0604020202020204" pitchFamily="34" charset="0"/>
              </a:rPr>
              <a:t>only</a:t>
            </a:r>
            <a:r>
              <a:rPr lang="en-GB" sz="1000" dirty="0">
                <a:solidFill>
                  <a:schemeClr val="tx1">
                    <a:lumMod val="85000"/>
                    <a:lumOff val="15000"/>
                  </a:schemeClr>
                </a:solidFill>
                <a:latin typeface="Arial" panose="020B0604020202020204" pitchFamily="34" charset="0"/>
                <a:cs typeface="Arial" panose="020B0604020202020204" pitchFamily="34" charset="0"/>
              </a:rPr>
              <a:t> </a:t>
            </a:r>
            <a:r>
              <a:rPr lang="en-GB" sz="1000" b="1" dirty="0">
                <a:solidFill>
                  <a:schemeClr val="tx1">
                    <a:lumMod val="85000"/>
                    <a:lumOff val="15000"/>
                  </a:schemeClr>
                </a:solidFill>
                <a:latin typeface="Arial" panose="020B0604020202020204" pitchFamily="34" charset="0"/>
                <a:cs typeface="Arial" panose="020B0604020202020204" pitchFamily="34" charset="0"/>
              </a:rPr>
              <a:t>use the circle grab handles on the corners </a:t>
            </a:r>
            <a:r>
              <a:rPr lang="en-GB" sz="1000" dirty="0">
                <a:solidFill>
                  <a:schemeClr val="tx1">
                    <a:lumMod val="85000"/>
                    <a:lumOff val="15000"/>
                  </a:schemeClr>
                </a:solidFill>
                <a:latin typeface="Arial" panose="020B0604020202020204" pitchFamily="34" charset="0"/>
                <a:cs typeface="Arial" panose="020B0604020202020204" pitchFamily="34" charset="0"/>
              </a:rPr>
              <a:t>when resizing.</a:t>
            </a:r>
          </a:p>
          <a:p>
            <a:pPr marL="228600" indent="-228600">
              <a:buAutoNum type="arabicPeriod"/>
            </a:pPr>
            <a:r>
              <a:rPr lang="en-GB" sz="1000" dirty="0">
                <a:solidFill>
                  <a:schemeClr val="tx1">
                    <a:lumMod val="85000"/>
                    <a:lumOff val="15000"/>
                  </a:schemeClr>
                </a:solidFill>
                <a:latin typeface="Arial" panose="020B0604020202020204" pitchFamily="34" charset="0"/>
                <a:cs typeface="Arial" panose="020B0604020202020204" pitchFamily="34" charset="0"/>
              </a:rPr>
              <a:t>If you change your mind and want to change the image – Select the triangle shape and press the Delete key or Backspace key on your keyboard to start again.</a:t>
            </a:r>
          </a:p>
        </p:txBody>
      </p:sp>
      <p:sp>
        <p:nvSpPr>
          <p:cNvPr id="17" name="Title 1">
            <a:extLst>
              <a:ext uri="{FF2B5EF4-FFF2-40B4-BE49-F238E27FC236}">
                <a16:creationId xmlns:a16="http://schemas.microsoft.com/office/drawing/2014/main" id="{7D4EA8F4-5F9B-44ED-8D87-6F4F2EA06186}"/>
              </a:ext>
            </a:extLst>
          </p:cNvPr>
          <p:cNvSpPr>
            <a:spLocks noGrp="1"/>
          </p:cNvSpPr>
          <p:nvPr>
            <p:ph type="title"/>
          </p:nvPr>
        </p:nvSpPr>
        <p:spPr>
          <a:xfrm>
            <a:off x="504000" y="612000"/>
            <a:ext cx="9840000" cy="396000"/>
          </a:xfrm>
        </p:spPr>
        <p:txBody>
          <a:bodyPr>
            <a:noAutofit/>
          </a:bodyPr>
          <a:lstStyle/>
          <a:p>
            <a:r>
              <a:rPr lang="en-US" dirty="0"/>
              <a:t>Click to edit Master title style</a:t>
            </a:r>
          </a:p>
        </p:txBody>
      </p:sp>
      <p:sp>
        <p:nvSpPr>
          <p:cNvPr id="18" name="Text Placeholder 7">
            <a:extLst>
              <a:ext uri="{FF2B5EF4-FFF2-40B4-BE49-F238E27FC236}">
                <a16:creationId xmlns:a16="http://schemas.microsoft.com/office/drawing/2014/main" id="{02DC7B3F-738B-43D5-A126-509044EDB544}"/>
              </a:ext>
            </a:extLst>
          </p:cNvPr>
          <p:cNvSpPr>
            <a:spLocks noGrp="1"/>
          </p:cNvSpPr>
          <p:nvPr>
            <p:ph type="body" sz="quarter" idx="14"/>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Content Placeholder 2">
            <a:extLst>
              <a:ext uri="{FF2B5EF4-FFF2-40B4-BE49-F238E27FC236}">
                <a16:creationId xmlns:a16="http://schemas.microsoft.com/office/drawing/2014/main" id="{CC326A6F-35E0-4789-AD67-DB49294C0B6D}"/>
              </a:ext>
            </a:extLst>
          </p:cNvPr>
          <p:cNvSpPr>
            <a:spLocks noGrp="1"/>
          </p:cNvSpPr>
          <p:nvPr>
            <p:ph idx="1"/>
          </p:nvPr>
        </p:nvSpPr>
        <p:spPr>
          <a:xfrm>
            <a:off x="504000" y="1584000"/>
            <a:ext cx="7077900" cy="4320000"/>
          </a:xfrm>
        </p:spPr>
        <p:txBody>
          <a:bodyPr>
            <a:noAutofit/>
          </a:bodyPr>
          <a:lstStyle>
            <a:lvl5pPr>
              <a:defRPr/>
            </a:lvl5pPr>
            <a:lvl6pPr marL="1725750" indent="-285750">
              <a:buFont typeface="Arial" panose="020B0604020202020204" pitchFamily="34" charset="0"/>
              <a:buChar cha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Tree>
    <p:extLst>
      <p:ext uri="{BB962C8B-B14F-4D97-AF65-F5344CB8AC3E}">
        <p14:creationId xmlns:p14="http://schemas.microsoft.com/office/powerpoint/2010/main" val="169867406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ontent with chart ">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52C97DD9-9EDB-4F99-8F2A-96505DB0453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54F2EBF4-A3DA-48D3-AE46-F057F8D16CA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3" name="Text Placeholder 12">
            <a:extLst>
              <a:ext uri="{FF2B5EF4-FFF2-40B4-BE49-F238E27FC236}">
                <a16:creationId xmlns:a16="http://schemas.microsoft.com/office/drawing/2014/main" id="{F881A89A-5B99-4886-A44D-173F33A532E6}"/>
              </a:ext>
            </a:extLst>
          </p:cNvPr>
          <p:cNvSpPr>
            <a:spLocks noGrp="1"/>
          </p:cNvSpPr>
          <p:nvPr>
            <p:ph type="body" sz="quarter" idx="15"/>
          </p:nvPr>
        </p:nvSpPr>
        <p:spPr>
          <a:xfrm>
            <a:off x="10080000" y="1584000"/>
            <a:ext cx="1936800" cy="1080000"/>
          </a:xfrm>
        </p:spPr>
        <p:txBody>
          <a:bodyPr>
            <a:noAutofit/>
          </a:bodyPr>
          <a:lstStyle>
            <a:lvl1pPr marL="0" indent="0">
              <a:lnSpc>
                <a:spcPts val="3200"/>
              </a:lnSpc>
              <a:spcAft>
                <a:spcPts val="0"/>
              </a:spcAft>
              <a:buNone/>
              <a:defRPr sz="2800" b="1">
                <a:solidFill>
                  <a:schemeClr val="accent2"/>
                </a:solidFill>
              </a:defRPr>
            </a:lvl1pPr>
            <a:lvl2pPr marL="0" indent="0">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Text Placeholder 12">
            <a:extLst>
              <a:ext uri="{FF2B5EF4-FFF2-40B4-BE49-F238E27FC236}">
                <a16:creationId xmlns:a16="http://schemas.microsoft.com/office/drawing/2014/main" id="{43AA7D44-BC15-475B-B3F8-FCBE61D905F4}"/>
              </a:ext>
            </a:extLst>
          </p:cNvPr>
          <p:cNvSpPr>
            <a:spLocks noGrp="1"/>
          </p:cNvSpPr>
          <p:nvPr>
            <p:ph type="body" sz="quarter" idx="16"/>
          </p:nvPr>
        </p:nvSpPr>
        <p:spPr>
          <a:xfrm>
            <a:off x="10080000" y="2959076"/>
            <a:ext cx="1936800" cy="1080000"/>
          </a:xfrm>
        </p:spPr>
        <p:txBody>
          <a:bodyPr>
            <a:noAutofit/>
          </a:bodyPr>
          <a:lstStyle>
            <a:lvl1pPr marL="0" indent="0">
              <a:lnSpc>
                <a:spcPts val="3200"/>
              </a:lnSpc>
              <a:spcAft>
                <a:spcPts val="0"/>
              </a:spcAft>
              <a:buNone/>
              <a:defRPr sz="2800" b="1">
                <a:solidFill>
                  <a:schemeClr val="accent2"/>
                </a:solidFill>
              </a:defRPr>
            </a:lvl1pPr>
            <a:lvl2pPr marL="0" indent="0" algn="l">
              <a:lnSpc>
                <a:spcPts val="3200"/>
              </a:lnSpc>
              <a:spcAft>
                <a:spcPts val="0"/>
              </a:spcAft>
              <a:buNone/>
              <a:defRPr sz="2800" b="0">
                <a:solidFill>
                  <a:schemeClr val="accent2"/>
                </a:solidFill>
              </a:defRPr>
            </a:lvl2pPr>
            <a:lvl3pPr marL="0" indent="0">
              <a:lnSpc>
                <a:spcPts val="2400"/>
              </a:lnSpc>
              <a:spcBef>
                <a:spcPts val="0"/>
              </a:spcBef>
              <a:spcAft>
                <a:spcPts val="0"/>
              </a:spcAft>
              <a:buNone/>
              <a:defRPr sz="2000">
                <a:solidFill>
                  <a:schemeClr val="accent1"/>
                </a:solidFill>
              </a:defRPr>
            </a:lvl3pPr>
          </a:lstStyle>
          <a:p>
            <a:pPr lvl="0"/>
            <a:r>
              <a:rPr lang="en-US" dirty="0"/>
              <a:t>Edit Master text styles</a:t>
            </a:r>
          </a:p>
          <a:p>
            <a:pPr lvl="1"/>
            <a:r>
              <a:rPr lang="en-US" dirty="0"/>
              <a:t>Second level</a:t>
            </a:r>
          </a:p>
          <a:p>
            <a:pPr lvl="2"/>
            <a:r>
              <a:rPr lang="en-US" dirty="0"/>
              <a:t>Third level</a:t>
            </a:r>
          </a:p>
        </p:txBody>
      </p:sp>
      <p:sp>
        <p:nvSpPr>
          <p:cNvPr id="20" name="Title 1">
            <a:extLst>
              <a:ext uri="{FF2B5EF4-FFF2-40B4-BE49-F238E27FC236}">
                <a16:creationId xmlns:a16="http://schemas.microsoft.com/office/drawing/2014/main" id="{83E7B97F-A3D3-4BFF-81BD-83490749F34F}"/>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21" name="Text Placeholder 7">
            <a:extLst>
              <a:ext uri="{FF2B5EF4-FFF2-40B4-BE49-F238E27FC236}">
                <a16:creationId xmlns:a16="http://schemas.microsoft.com/office/drawing/2014/main" id="{C8B28B6E-F50A-4DD3-B43A-DE5684249C7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22" name="Footer Placeholder 4">
            <a:extLst>
              <a:ext uri="{FF2B5EF4-FFF2-40B4-BE49-F238E27FC236}">
                <a16:creationId xmlns:a16="http://schemas.microsoft.com/office/drawing/2014/main" id="{93E69D38-B636-4F62-A671-636F45DB230C}"/>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4" name="Slide Number Placeholder 5">
            <a:extLst>
              <a:ext uri="{FF2B5EF4-FFF2-40B4-BE49-F238E27FC236}">
                <a16:creationId xmlns:a16="http://schemas.microsoft.com/office/drawing/2014/main" id="{9CED144D-3C50-4610-B4D3-822DECD4D509}"/>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
        <p:nvSpPr>
          <p:cNvPr id="4" name="Chart Placeholder 3">
            <a:extLst>
              <a:ext uri="{FF2B5EF4-FFF2-40B4-BE49-F238E27FC236}">
                <a16:creationId xmlns:a16="http://schemas.microsoft.com/office/drawing/2014/main" id="{A565F70D-B05C-4EAF-8CAE-CEBA324A87EE}"/>
              </a:ext>
            </a:extLst>
          </p:cNvPr>
          <p:cNvSpPr>
            <a:spLocks noGrp="1"/>
          </p:cNvSpPr>
          <p:nvPr>
            <p:ph type="chart" sz="quarter" idx="17"/>
          </p:nvPr>
        </p:nvSpPr>
        <p:spPr>
          <a:xfrm>
            <a:off x="504000" y="1584325"/>
            <a:ext cx="8038421" cy="4100513"/>
          </a:xfrm>
        </p:spPr>
        <p:txBody>
          <a:bodyPr anchor="ctr"/>
          <a:lstStyle>
            <a:lvl1pPr marL="0" indent="0" algn="ctr">
              <a:buNone/>
              <a:defRPr/>
            </a:lvl1pPr>
          </a:lstStyle>
          <a:p>
            <a:endParaRPr lang="en-GB" dirty="0"/>
          </a:p>
        </p:txBody>
      </p:sp>
    </p:spTree>
    <p:extLst>
      <p:ext uri="{BB962C8B-B14F-4D97-AF65-F5344CB8AC3E}">
        <p14:creationId xmlns:p14="http://schemas.microsoft.com/office/powerpoint/2010/main" val="269164604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ontent with chart option">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B3EA498-27DE-4A07-A20F-E165DA077715}"/>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7">
            <a:extLst>
              <a:ext uri="{FF2B5EF4-FFF2-40B4-BE49-F238E27FC236}">
                <a16:creationId xmlns:a16="http://schemas.microsoft.com/office/drawing/2014/main" id="{3E4FD497-C04A-4357-BF1D-112C2F2A7717}"/>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3" name="Content Placeholder 2"/>
          <p:cNvSpPr>
            <a:spLocks noGrp="1"/>
          </p:cNvSpPr>
          <p:nvPr>
            <p:ph idx="1"/>
          </p:nvPr>
        </p:nvSpPr>
        <p:spPr>
          <a:xfrm>
            <a:off x="504000" y="1584000"/>
            <a:ext cx="4572000" cy="4320000"/>
          </a:xfrm>
        </p:spPr>
        <p:txBody>
          <a:bodyPr>
            <a:noAutofit/>
          </a:bodyPr>
          <a:lstStyle>
            <a:lvl5pPr>
              <a:defRPr/>
            </a:lvl5pPr>
            <a:lvl6pPr>
              <a:defRPr/>
            </a:lvl6pPr>
            <a:lvl7pPr>
              <a:defRPr/>
            </a:lvl7pPr>
            <a:lvl8pPr>
              <a:defRPr/>
            </a:lvl8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7" name="Chart Placeholder 6"/>
          <p:cNvSpPr>
            <a:spLocks noGrp="1"/>
          </p:cNvSpPr>
          <p:nvPr>
            <p:ph type="chart" sz="quarter" idx="14"/>
          </p:nvPr>
        </p:nvSpPr>
        <p:spPr>
          <a:xfrm>
            <a:off x="6192000" y="1584000"/>
            <a:ext cx="2304000" cy="3609074"/>
          </a:xfrm>
        </p:spPr>
        <p:txBody>
          <a:bodyPr anchor="ctr">
            <a:noAutofit/>
          </a:bodyPr>
          <a:lstStyle>
            <a:lvl1pPr marL="0" indent="0" algn="ctr">
              <a:buNone/>
              <a:defRPr/>
            </a:lvl1pPr>
          </a:lstStyle>
          <a:p>
            <a:r>
              <a:rPr lang="en-US" dirty="0"/>
              <a:t>Click icon to add chart</a:t>
            </a:r>
            <a:endParaRPr lang="en-GB" dirty="0"/>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3" name="Chart Placeholder 6">
            <a:extLst>
              <a:ext uri="{FF2B5EF4-FFF2-40B4-BE49-F238E27FC236}">
                <a16:creationId xmlns:a16="http://schemas.microsoft.com/office/drawing/2014/main" id="{FA487222-A49D-4410-9AB0-452E9DD15693}"/>
              </a:ext>
            </a:extLst>
          </p:cNvPr>
          <p:cNvSpPr>
            <a:spLocks noGrp="1"/>
          </p:cNvSpPr>
          <p:nvPr>
            <p:ph type="chart" sz="quarter" idx="15"/>
          </p:nvPr>
        </p:nvSpPr>
        <p:spPr>
          <a:xfrm>
            <a:off x="9151800" y="1584000"/>
            <a:ext cx="2304000" cy="3609074"/>
          </a:xfrm>
        </p:spPr>
        <p:txBody>
          <a:bodyPr anchor="ctr">
            <a:noAutofit/>
          </a:bodyPr>
          <a:lstStyle>
            <a:lvl1pPr marL="0" indent="0" algn="ctr">
              <a:buNone/>
              <a:defRPr/>
            </a:lvl1pPr>
          </a:lstStyle>
          <a:p>
            <a:r>
              <a:rPr lang="en-US"/>
              <a:t>Click icon to add chart</a:t>
            </a:r>
            <a:endParaRPr lang="en-GB"/>
          </a:p>
        </p:txBody>
      </p:sp>
      <p:sp>
        <p:nvSpPr>
          <p:cNvPr id="17" name="Title 1">
            <a:extLst>
              <a:ext uri="{FF2B5EF4-FFF2-40B4-BE49-F238E27FC236}">
                <a16:creationId xmlns:a16="http://schemas.microsoft.com/office/drawing/2014/main" id="{4099EBC5-54AC-4941-A8DF-C99C2AF77278}"/>
              </a:ext>
            </a:extLst>
          </p:cNvPr>
          <p:cNvSpPr>
            <a:spLocks noGrp="1"/>
          </p:cNvSpPr>
          <p:nvPr>
            <p:ph type="title"/>
          </p:nvPr>
        </p:nvSpPr>
        <p:spPr>
          <a:xfrm>
            <a:off x="504000" y="612000"/>
            <a:ext cx="9840000" cy="396000"/>
          </a:xfrm>
        </p:spPr>
        <p:txBody>
          <a:bodyPr>
            <a:noAutofit/>
          </a:bodyPr>
          <a:lstStyle/>
          <a:p>
            <a:r>
              <a:rPr lang="en-US"/>
              <a:t>Click to edit Master title style</a:t>
            </a:r>
            <a:endParaRPr lang="en-US" dirty="0"/>
          </a:p>
        </p:txBody>
      </p:sp>
      <p:sp>
        <p:nvSpPr>
          <p:cNvPr id="18" name="Text Placeholder 7">
            <a:extLst>
              <a:ext uri="{FF2B5EF4-FFF2-40B4-BE49-F238E27FC236}">
                <a16:creationId xmlns:a16="http://schemas.microsoft.com/office/drawing/2014/main" id="{5715D11C-75A5-42E6-B343-F1D301AF591F}"/>
              </a:ext>
            </a:extLst>
          </p:cNvPr>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dirty="0"/>
              <a:t>Edit Master text styles</a:t>
            </a:r>
          </a:p>
        </p:txBody>
      </p:sp>
      <p:sp>
        <p:nvSpPr>
          <p:cNvPr id="19" name="Footer Placeholder 4">
            <a:extLst>
              <a:ext uri="{FF2B5EF4-FFF2-40B4-BE49-F238E27FC236}">
                <a16:creationId xmlns:a16="http://schemas.microsoft.com/office/drawing/2014/main" id="{31D1A11A-B58F-4632-9C0B-11D24DA4105D}"/>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1" name="Slide Number Placeholder 5">
            <a:extLst>
              <a:ext uri="{FF2B5EF4-FFF2-40B4-BE49-F238E27FC236}">
                <a16:creationId xmlns:a16="http://schemas.microsoft.com/office/drawing/2014/main" id="{F2A29726-FF71-4099-8BCA-7A060CAC53B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00233847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Disclaimer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5454B1-28B8-4419-9DF8-4AC09DD3E591}"/>
              </a:ext>
            </a:extLst>
          </p:cNvPr>
          <p:cNvSpPr/>
          <p:nvPr userDrawn="1"/>
        </p:nvSpPr>
        <p:spPr>
          <a:xfrm>
            <a:off x="0" y="-1"/>
            <a:ext cx="12192000" cy="6867549"/>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8DC5340D-9095-4617-92BD-21105993139C}"/>
              </a:ext>
            </a:extLst>
          </p:cNvPr>
          <p:cNvSpPr txBox="1"/>
          <p:nvPr userDrawn="1"/>
        </p:nvSpPr>
        <p:spPr>
          <a:xfrm>
            <a:off x="504000" y="4221473"/>
            <a:ext cx="5040000" cy="1969201"/>
          </a:xfrm>
          <a:prstGeom prst="rect">
            <a:avLst/>
          </a:prstGeom>
          <a:noFill/>
        </p:spPr>
        <p:txBody>
          <a:bodyPr wrap="square" lIns="0" tIns="0" rIns="0" bIns="0" rtlCol="0">
            <a:noAutofit/>
          </a:bodyPr>
          <a:lstStyle/>
          <a:p>
            <a:pPr>
              <a:lnSpc>
                <a:spcPts val="1200"/>
              </a:lnSpc>
              <a:spcAft>
                <a:spcPts val="200"/>
              </a:spcAft>
            </a:pPr>
            <a:r>
              <a:rPr lang="en-GB" sz="1000" b="0" dirty="0">
                <a:solidFill>
                  <a:schemeClr val="tx1"/>
                </a:solidFill>
              </a:rPr>
              <a:t>This presentation may include predictions, estimates, intentions, beliefs and other statements that are or may be construed as being forward-looking. While these forward-looking statements represent our current judgment on what the future holds, they are subject to risks and uncertainties that could result in actual outcomes differing materially from those projected in these statements. No statement contained herein constitutes a commitment by AVEVA to perform any particular action or to deliver any particular product or product features. Readers are cautioned not to place undue reliance on these forward-looking statements, which reflect our opinions only as of the date of this presentation.  </a:t>
            </a:r>
            <a:br>
              <a:rPr lang="en-GB" sz="1000" b="0" dirty="0">
                <a:solidFill>
                  <a:schemeClr val="tx1"/>
                </a:solidFill>
              </a:rPr>
            </a:br>
            <a:r>
              <a:rPr lang="en-GB" sz="1000" b="0" dirty="0">
                <a:solidFill>
                  <a:schemeClr val="tx1"/>
                </a:solidFill>
              </a:rPr>
              <a:t>The Company shall not be obliged to disclose any revision to these forward-looking statements to reflect events or circumstances occurring after the date on which they are made or to reflect the occurrence of future events.</a:t>
            </a:r>
          </a:p>
        </p:txBody>
      </p:sp>
      <p:sp>
        <p:nvSpPr>
          <p:cNvPr id="8" name="Isosceles Triangle 12">
            <a:extLst>
              <a:ext uri="{FF2B5EF4-FFF2-40B4-BE49-F238E27FC236}">
                <a16:creationId xmlns:a16="http://schemas.microsoft.com/office/drawing/2014/main" id="{4B3AA152-6888-492D-901E-E7F5B4DF8ABE}"/>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14" name="Picture 13">
            <a:extLst>
              <a:ext uri="{FF2B5EF4-FFF2-40B4-BE49-F238E27FC236}">
                <a16:creationId xmlns:a16="http://schemas.microsoft.com/office/drawing/2014/main" id="{A9F9B521-5E90-4EB7-AECC-458AA1B16F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5" name="Footer Placeholder 4">
            <a:extLst>
              <a:ext uri="{FF2B5EF4-FFF2-40B4-BE49-F238E27FC236}">
                <a16:creationId xmlns:a16="http://schemas.microsoft.com/office/drawing/2014/main" id="{D34DBEDF-5BD3-4B5C-AE1D-43D496134369}"/>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17" name="Slide Number Placeholder 5">
            <a:extLst>
              <a:ext uri="{FF2B5EF4-FFF2-40B4-BE49-F238E27FC236}">
                <a16:creationId xmlns:a16="http://schemas.microsoft.com/office/drawing/2014/main" id="{E00036F3-BC75-4C10-B4CF-54629948F1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212978312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Last slide">
    <p:bg>
      <p:bgPr>
        <a:solidFill>
          <a:schemeClr val="bg1">
            <a:alpha val="60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EA4C1E8-5D1B-4143-AA3C-60621D9A3BCD}"/>
              </a:ext>
            </a:extLst>
          </p:cNvPr>
          <p:cNvSpPr/>
          <p:nvPr userDrawn="1"/>
        </p:nvSpPr>
        <p:spPr>
          <a:xfrm>
            <a:off x="0" y="-1"/>
            <a:ext cx="12192000" cy="686754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A4AD94-4469-4263-BEE2-FBDE160260CC}"/>
              </a:ext>
            </a:extLst>
          </p:cNvPr>
          <p:cNvSpPr txBox="1"/>
          <p:nvPr userDrawn="1"/>
        </p:nvSpPr>
        <p:spPr>
          <a:xfrm>
            <a:off x="914400" y="3599999"/>
            <a:ext cx="4681182" cy="720000"/>
          </a:xfrm>
          <a:prstGeom prst="rect">
            <a:avLst/>
          </a:prstGeom>
          <a:noFill/>
        </p:spPr>
        <p:txBody>
          <a:bodyPr wrap="square" lIns="0" tIns="0" rIns="0" bIns="0" rtlCol="0">
            <a:noAutofit/>
          </a:bodyPr>
          <a:lstStyle/>
          <a:p>
            <a:r>
              <a:rPr lang="en-GB" sz="2000" b="1" dirty="0">
                <a:solidFill>
                  <a:schemeClr val="accent2"/>
                </a:solidFill>
              </a:rPr>
              <a:t>linkedin.com/company/aveva </a:t>
            </a:r>
          </a:p>
          <a:p>
            <a:r>
              <a:rPr lang="en-GB" sz="2000" b="1" dirty="0">
                <a:solidFill>
                  <a:schemeClr val="accent2"/>
                </a:solidFill>
              </a:rPr>
              <a:t>@avevagroup </a:t>
            </a:r>
          </a:p>
        </p:txBody>
      </p:sp>
      <p:sp>
        <p:nvSpPr>
          <p:cNvPr id="14" name="Isosceles Triangle 12">
            <a:extLst>
              <a:ext uri="{FF2B5EF4-FFF2-40B4-BE49-F238E27FC236}">
                <a16:creationId xmlns:a16="http://schemas.microsoft.com/office/drawing/2014/main" id="{62259925-D714-42A8-B89D-C3A40930A4BF}"/>
              </a:ext>
            </a:extLst>
          </p:cNvPr>
          <p:cNvSpPr/>
          <p:nvPr userDrawn="1"/>
        </p:nvSpPr>
        <p:spPr>
          <a:xfrm>
            <a:off x="6955608" y="345600"/>
            <a:ext cx="5245100" cy="6521949"/>
          </a:xfrm>
          <a:custGeom>
            <a:avLst/>
            <a:gdLst>
              <a:gd name="connsiteX0" fmla="*/ 0 w 5853600"/>
              <a:gd name="connsiteY0" fmla="*/ 6508800 h 6508800"/>
              <a:gd name="connsiteX1" fmla="*/ 2926800 w 5853600"/>
              <a:gd name="connsiteY1" fmla="*/ 0 h 6508800"/>
              <a:gd name="connsiteX2" fmla="*/ 5853600 w 5853600"/>
              <a:gd name="connsiteY2" fmla="*/ 6508800 h 6508800"/>
              <a:gd name="connsiteX3" fmla="*/ 0 w 5853600"/>
              <a:gd name="connsiteY3" fmla="*/ 6508800 h 6508800"/>
              <a:gd name="connsiteX0" fmla="*/ 0 w 5853600"/>
              <a:gd name="connsiteY0" fmla="*/ 6508800 h 6508800"/>
              <a:gd name="connsiteX1" fmla="*/ 2926800 w 5853600"/>
              <a:gd name="connsiteY1" fmla="*/ 0 h 6508800"/>
              <a:gd name="connsiteX2" fmla="*/ 5234709 w 5853600"/>
              <a:gd name="connsiteY2" fmla="*/ 5123383 h 6508800"/>
              <a:gd name="connsiteX3" fmla="*/ 5853600 w 5853600"/>
              <a:gd name="connsiteY3" fmla="*/ 6508800 h 6508800"/>
              <a:gd name="connsiteX4" fmla="*/ 0 w 5853600"/>
              <a:gd name="connsiteY4" fmla="*/ 6508800 h 6508800"/>
              <a:gd name="connsiteX0" fmla="*/ 0 w 5853600"/>
              <a:gd name="connsiteY0" fmla="*/ 6508800 h 6516754"/>
              <a:gd name="connsiteX1" fmla="*/ 2926800 w 5853600"/>
              <a:gd name="connsiteY1" fmla="*/ 0 h 6516754"/>
              <a:gd name="connsiteX2" fmla="*/ 5234709 w 5853600"/>
              <a:gd name="connsiteY2" fmla="*/ 5123383 h 6516754"/>
              <a:gd name="connsiteX3" fmla="*/ 5853600 w 5853600"/>
              <a:gd name="connsiteY3" fmla="*/ 6508800 h 6516754"/>
              <a:gd name="connsiteX4" fmla="*/ 5234709 w 5853600"/>
              <a:gd name="connsiteY4" fmla="*/ 6516754 h 6516754"/>
              <a:gd name="connsiteX5" fmla="*/ 0 w 5853600"/>
              <a:gd name="connsiteY5" fmla="*/ 6508800 h 6516754"/>
              <a:gd name="connsiteX0" fmla="*/ 0 w 5234709"/>
              <a:gd name="connsiteY0" fmla="*/ 6508800 h 6516754"/>
              <a:gd name="connsiteX1" fmla="*/ 2926800 w 5234709"/>
              <a:gd name="connsiteY1" fmla="*/ 0 h 6516754"/>
              <a:gd name="connsiteX2" fmla="*/ 5234709 w 5234709"/>
              <a:gd name="connsiteY2" fmla="*/ 5123383 h 6516754"/>
              <a:gd name="connsiteX3" fmla="*/ 5234709 w 5234709"/>
              <a:gd name="connsiteY3" fmla="*/ 6516754 h 6516754"/>
              <a:gd name="connsiteX4" fmla="*/ 0 w 5234709"/>
              <a:gd name="connsiteY4" fmla="*/ 6508800 h 6516754"/>
              <a:gd name="connsiteX0" fmla="*/ 0 w 5245100"/>
              <a:gd name="connsiteY0" fmla="*/ 6519191 h 6519191"/>
              <a:gd name="connsiteX1" fmla="*/ 2937191 w 5245100"/>
              <a:gd name="connsiteY1" fmla="*/ 0 h 6519191"/>
              <a:gd name="connsiteX2" fmla="*/ 5245100 w 5245100"/>
              <a:gd name="connsiteY2" fmla="*/ 5123383 h 6519191"/>
              <a:gd name="connsiteX3" fmla="*/ 5245100 w 5245100"/>
              <a:gd name="connsiteY3" fmla="*/ 6516754 h 6519191"/>
              <a:gd name="connsiteX4" fmla="*/ 0 w 5245100"/>
              <a:gd name="connsiteY4" fmla="*/ 6519191 h 6519191"/>
              <a:gd name="connsiteX0" fmla="*/ 0 w 5245100"/>
              <a:gd name="connsiteY0" fmla="*/ 6519191 h 6521949"/>
              <a:gd name="connsiteX1" fmla="*/ 2937191 w 5245100"/>
              <a:gd name="connsiteY1" fmla="*/ 0 h 6521949"/>
              <a:gd name="connsiteX2" fmla="*/ 5245100 w 5245100"/>
              <a:gd name="connsiteY2" fmla="*/ 5123383 h 6521949"/>
              <a:gd name="connsiteX3" fmla="*/ 5245100 w 5245100"/>
              <a:gd name="connsiteY3" fmla="*/ 6521949 h 6521949"/>
              <a:gd name="connsiteX4" fmla="*/ 0 w 5245100"/>
              <a:gd name="connsiteY4" fmla="*/ 6519191 h 652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5100" h="6521949">
                <a:moveTo>
                  <a:pt x="0" y="6519191"/>
                </a:moveTo>
                <a:lnTo>
                  <a:pt x="2937191" y="0"/>
                </a:lnTo>
                <a:lnTo>
                  <a:pt x="5245100" y="5123383"/>
                </a:lnTo>
                <a:lnTo>
                  <a:pt x="5245100" y="6521949"/>
                </a:lnTo>
                <a:lnTo>
                  <a:pt x="0" y="65191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18" name="Picture 17">
            <a:extLst>
              <a:ext uri="{FF2B5EF4-FFF2-40B4-BE49-F238E27FC236}">
                <a16:creationId xmlns:a16="http://schemas.microsoft.com/office/drawing/2014/main" id="{4C46125A-28D4-4E80-B9F9-459B8E21DF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7664" y="4834799"/>
            <a:ext cx="1947950" cy="435600"/>
          </a:xfrm>
          <a:prstGeom prst="rect">
            <a:avLst/>
          </a:prstGeom>
        </p:spPr>
      </p:pic>
      <p:sp>
        <p:nvSpPr>
          <p:cNvPr id="19" name="Isosceles Triangle 18">
            <a:extLst>
              <a:ext uri="{FF2B5EF4-FFF2-40B4-BE49-F238E27FC236}">
                <a16:creationId xmlns:a16="http://schemas.microsoft.com/office/drawing/2014/main" id="{2F0A602A-509A-4B96-A2BA-0F779129BC20}"/>
              </a:ext>
            </a:extLst>
          </p:cNvPr>
          <p:cNvSpPr/>
          <p:nvPr userDrawn="1"/>
        </p:nvSpPr>
        <p:spPr>
          <a:xfrm>
            <a:off x="7337264" y="2019600"/>
            <a:ext cx="2052000" cy="20448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sp>
        <p:nvSpPr>
          <p:cNvPr id="20" name="Footer Placeholder 4">
            <a:extLst>
              <a:ext uri="{FF2B5EF4-FFF2-40B4-BE49-F238E27FC236}">
                <a16:creationId xmlns:a16="http://schemas.microsoft.com/office/drawing/2014/main" id="{9DBB6010-8CE9-468B-A931-345D0CF4F3E0}"/>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tx1"/>
                </a:solidFill>
              </a:defRPr>
            </a:lvl1pPr>
          </a:lstStyle>
          <a:p>
            <a:r>
              <a:rPr lang="en-GB" dirty="0"/>
              <a:t>© 2018 AVEVA Group plc and its subsidiaries. All rights reserved.</a:t>
            </a:r>
          </a:p>
        </p:txBody>
      </p:sp>
      <p:sp>
        <p:nvSpPr>
          <p:cNvPr id="22" name="Slide Number Placeholder 5">
            <a:extLst>
              <a:ext uri="{FF2B5EF4-FFF2-40B4-BE49-F238E27FC236}">
                <a16:creationId xmlns:a16="http://schemas.microsoft.com/office/drawing/2014/main" id="{B0101C08-3000-4B1E-B709-B8C61FB9B7CF}"/>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tx1"/>
                </a:solidFill>
              </a:defRPr>
            </a:lvl1pPr>
          </a:lstStyle>
          <a:p>
            <a:fld id="{267CDB12-45E5-4FD7-AE50-9CB5AFC72BA1}" type="slidenum">
              <a:rPr lang="en-GB" smtClean="0"/>
              <a:pPr/>
              <a:t>‹#›</a:t>
            </a:fld>
            <a:endParaRPr lang="en-GB" dirty="0"/>
          </a:p>
        </p:txBody>
      </p:sp>
      <p:pic>
        <p:nvPicPr>
          <p:cNvPr id="15" name="Picture 14">
            <a:extLst>
              <a:ext uri="{FF2B5EF4-FFF2-40B4-BE49-F238E27FC236}">
                <a16:creationId xmlns:a16="http://schemas.microsoft.com/office/drawing/2014/main" id="{C9CC522F-5BCE-478B-9501-BE5D4C5FF1E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6800" y="3650400"/>
            <a:ext cx="233172" cy="518161"/>
          </a:xfrm>
          <a:prstGeom prst="rect">
            <a:avLst/>
          </a:prstGeom>
        </p:spPr>
      </p:pic>
      <p:sp>
        <p:nvSpPr>
          <p:cNvPr id="13" name="TextBox 12">
            <a:extLst>
              <a:ext uri="{FF2B5EF4-FFF2-40B4-BE49-F238E27FC236}">
                <a16:creationId xmlns:a16="http://schemas.microsoft.com/office/drawing/2014/main" id="{E42235B7-06EB-459E-B9D6-616ED1CB85C6}"/>
              </a:ext>
            </a:extLst>
          </p:cNvPr>
          <p:cNvSpPr txBox="1"/>
          <p:nvPr userDrawn="1"/>
        </p:nvSpPr>
        <p:spPr>
          <a:xfrm>
            <a:off x="504000" y="4469148"/>
            <a:ext cx="5216668" cy="1947304"/>
          </a:xfrm>
          <a:prstGeom prst="rect">
            <a:avLst/>
          </a:prstGeom>
          <a:noFill/>
        </p:spPr>
        <p:txBody>
          <a:bodyPr wrap="square" lIns="0" tIns="0" rIns="0" bIns="0" rtlCol="0">
            <a:noAutofit/>
          </a:bodyPr>
          <a:lstStyle/>
          <a:p>
            <a:pPr>
              <a:lnSpc>
                <a:spcPts val="1200"/>
              </a:lnSpc>
              <a:spcAft>
                <a:spcPts val="200"/>
              </a:spcAft>
            </a:pPr>
            <a:r>
              <a:rPr lang="en-GB" sz="1000" b="1" dirty="0">
                <a:solidFill>
                  <a:schemeClr val="tx1"/>
                </a:solidFill>
              </a:rPr>
              <a:t>About AVEVA </a:t>
            </a:r>
          </a:p>
          <a:p>
            <a:pPr>
              <a:lnSpc>
                <a:spcPts val="1200"/>
              </a:lnSpc>
            </a:pPr>
            <a:r>
              <a:rPr lang="en-GB" sz="1000" dirty="0">
                <a:solidFill>
                  <a:schemeClr val="tx1"/>
                </a:solidFill>
              </a:rPr>
              <a:t>AVEVA is a global leader in engineering and industrial software driving digital transformation across the entire asset and operational life cycle of capital-intensive industries. </a:t>
            </a:r>
          </a:p>
          <a:p>
            <a:pPr>
              <a:lnSpc>
                <a:spcPts val="1200"/>
              </a:lnSpc>
            </a:pPr>
            <a:r>
              <a:rPr lang="en-GB" sz="1000" dirty="0">
                <a:solidFill>
                  <a:schemeClr val="tx1"/>
                </a:solidFill>
              </a:rPr>
              <a:t> </a:t>
            </a:r>
          </a:p>
          <a:p>
            <a:pPr>
              <a:lnSpc>
                <a:spcPts val="1200"/>
              </a:lnSpc>
            </a:pPr>
            <a:r>
              <a:rPr lang="en-GB" sz="1000" dirty="0">
                <a:solidFill>
                  <a:schemeClr val="tx1"/>
                </a:solidFill>
              </a:rPr>
              <a:t>The company’s engineering, planning and operations, asset performance, and monitoring and control solutions deliver proven results to over 16,000 customers across the globe. Its customers are supported by the largest industrial software ecosystem, including 4,200 partners and 5,700 certified developers. AVEVA is headquartered in Cambridge, UK, with over 4,400 employees at 80 locations in over 40 countries.</a:t>
            </a:r>
          </a:p>
          <a:p>
            <a:pPr>
              <a:lnSpc>
                <a:spcPts val="1200"/>
              </a:lnSpc>
              <a:spcBef>
                <a:spcPts val="200"/>
              </a:spcBef>
            </a:pPr>
            <a:r>
              <a:rPr lang="en-GB" sz="1000" b="1" dirty="0">
                <a:solidFill>
                  <a:schemeClr val="tx1"/>
                </a:solidFill>
              </a:rPr>
              <a:t>aveva.com</a:t>
            </a:r>
          </a:p>
          <a:p>
            <a:pPr>
              <a:lnSpc>
                <a:spcPts val="1200"/>
              </a:lnSpc>
            </a:pPr>
            <a:endParaRPr lang="en-GB" sz="1000" dirty="0" err="1">
              <a:solidFill>
                <a:schemeClr val="tx1"/>
              </a:solidFill>
            </a:endParaRPr>
          </a:p>
        </p:txBody>
      </p:sp>
    </p:spTree>
    <p:extLst>
      <p:ext uri="{BB962C8B-B14F-4D97-AF65-F5344CB8AC3E}">
        <p14:creationId xmlns:p14="http://schemas.microsoft.com/office/powerpoint/2010/main" val="2771222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s High Contrast">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a:t>Click to edit Master title style</a:t>
            </a:r>
            <a:endParaRPr lang="en-US" dirty="0"/>
          </a:p>
        </p:txBody>
      </p:sp>
      <p:sp>
        <p:nvSpPr>
          <p:cNvPr id="3" name="Content Placeholder 2"/>
          <p:cNvSpPr>
            <a:spLocks noGrp="1"/>
          </p:cNvSpPr>
          <p:nvPr>
            <p:ph idx="1"/>
          </p:nvPr>
        </p:nvSpPr>
        <p:spPr>
          <a:xfrm>
            <a:off x="504000" y="1584000"/>
            <a:ext cx="9840000" cy="4320000"/>
          </a:xfrm>
        </p:spPr>
        <p:txBody>
          <a:bodyPr>
            <a:noAutofit/>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vl6pPr marL="1725750" indent="-285750">
              <a:buFont typeface="Arial" panose="020B0604020202020204" pitchFamily="34" charset="0"/>
              <a:buChar char="▲"/>
              <a:defRPr>
                <a:solidFill>
                  <a:schemeClr val="bg2"/>
                </a:solidFill>
              </a:defRPr>
            </a:lvl6pPr>
            <a:lvl7pPr>
              <a:defRPr>
                <a:solidFill>
                  <a:schemeClr val="bg2"/>
                </a:solidFill>
              </a:defRPr>
            </a:lvl7pPr>
            <a:lvl8pPr>
              <a:defRPr>
                <a:solidFill>
                  <a:schemeClr val="bg2"/>
                </a:solidFill>
              </a:defRPr>
            </a:lvl8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Tree>
    <p:extLst>
      <p:ext uri="{BB962C8B-B14F-4D97-AF65-F5344CB8AC3E}">
        <p14:creationId xmlns:p14="http://schemas.microsoft.com/office/powerpoint/2010/main" val="1600216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Full Slide size">
    <p:bg>
      <p:bgPr>
        <a:solidFill>
          <a:schemeClr val="accent1"/>
        </a:solidFill>
        <a:effectLst/>
      </p:bgPr>
    </p:bg>
    <p:spTree>
      <p:nvGrpSpPr>
        <p:cNvPr id="1" name=""/>
        <p:cNvGrpSpPr/>
        <p:nvPr/>
      </p:nvGrpSpPr>
      <p:grpSpPr>
        <a:xfrm>
          <a:off x="0" y="0"/>
          <a:ext cx="0" cy="0"/>
          <a:chOff x="0" y="0"/>
          <a:chExt cx="0" cy="0"/>
        </a:xfrm>
      </p:grpSpPr>
      <p:sp>
        <p:nvSpPr>
          <p:cNvPr id="15" name="Isosceles Triangle 7">
            <a:extLst>
              <a:ext uri="{FF2B5EF4-FFF2-40B4-BE49-F238E27FC236}">
                <a16:creationId xmlns:a16="http://schemas.microsoft.com/office/drawing/2014/main" id="{97A3D32B-FCFD-4B55-AE5E-14F45BD63872}"/>
              </a:ext>
            </a:extLst>
          </p:cNvPr>
          <p:cNvSpPr/>
          <p:nvPr userDrawn="1"/>
        </p:nvSpPr>
        <p:spPr>
          <a:xfrm>
            <a:off x="10512000" y="4846831"/>
            <a:ext cx="1687939" cy="2019917"/>
          </a:xfrm>
          <a:custGeom>
            <a:avLst/>
            <a:gdLst>
              <a:gd name="connsiteX0" fmla="*/ 0 w 1800000"/>
              <a:gd name="connsiteY0" fmla="*/ 2019600 h 2019600"/>
              <a:gd name="connsiteX1" fmla="*/ 900000 w 1800000"/>
              <a:gd name="connsiteY1" fmla="*/ 0 h 2019600"/>
              <a:gd name="connsiteX2" fmla="*/ 1800000 w 1800000"/>
              <a:gd name="connsiteY2" fmla="*/ 2019600 h 2019600"/>
              <a:gd name="connsiteX3" fmla="*/ 0 w 1800000"/>
              <a:gd name="connsiteY3"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0 w 1800000"/>
              <a:gd name="connsiteY4" fmla="*/ 2019600 h 2019600"/>
              <a:gd name="connsiteX0" fmla="*/ 0 w 1800000"/>
              <a:gd name="connsiteY0" fmla="*/ 2019600 h 2019600"/>
              <a:gd name="connsiteX1" fmla="*/ 900000 w 1800000"/>
              <a:gd name="connsiteY1" fmla="*/ 0 h 2019600"/>
              <a:gd name="connsiteX2" fmla="*/ 1678228 w 1800000"/>
              <a:gd name="connsiteY2" fmla="*/ 1739459 h 2019600"/>
              <a:gd name="connsiteX3" fmla="*/ 1800000 w 1800000"/>
              <a:gd name="connsiteY3" fmla="*/ 2019600 h 2019600"/>
              <a:gd name="connsiteX4" fmla="*/ 1683544 w 1800000"/>
              <a:gd name="connsiteY4" fmla="*/ 2015906 h 2019600"/>
              <a:gd name="connsiteX5" fmla="*/ 0 w 1800000"/>
              <a:gd name="connsiteY5" fmla="*/ 2019600 h 2019600"/>
              <a:gd name="connsiteX0" fmla="*/ 0 w 1683544"/>
              <a:gd name="connsiteY0" fmla="*/ 2019600 h 2019600"/>
              <a:gd name="connsiteX1" fmla="*/ 900000 w 1683544"/>
              <a:gd name="connsiteY1" fmla="*/ 0 h 2019600"/>
              <a:gd name="connsiteX2" fmla="*/ 1678228 w 1683544"/>
              <a:gd name="connsiteY2" fmla="*/ 1739459 h 2019600"/>
              <a:gd name="connsiteX3" fmla="*/ 1683544 w 1683544"/>
              <a:gd name="connsiteY3" fmla="*/ 2015906 h 2019600"/>
              <a:gd name="connsiteX4" fmla="*/ 0 w 1683544"/>
              <a:gd name="connsiteY4" fmla="*/ 2019600 h 2019600"/>
              <a:gd name="connsiteX0" fmla="*/ 0 w 1683544"/>
              <a:gd name="connsiteY0" fmla="*/ 2019600 h 2019600"/>
              <a:gd name="connsiteX1" fmla="*/ 900000 w 1683544"/>
              <a:gd name="connsiteY1" fmla="*/ 0 h 2019600"/>
              <a:gd name="connsiteX2" fmla="*/ 1683544 w 1683544"/>
              <a:gd name="connsiteY2" fmla="*/ 1750091 h 2019600"/>
              <a:gd name="connsiteX3" fmla="*/ 1683544 w 1683544"/>
              <a:gd name="connsiteY3" fmla="*/ 2015906 h 2019600"/>
              <a:gd name="connsiteX4" fmla="*/ 0 w 1683544"/>
              <a:gd name="connsiteY4" fmla="*/ 2019600 h 2019600"/>
              <a:gd name="connsiteX0" fmla="*/ 0 w 1683544"/>
              <a:gd name="connsiteY0" fmla="*/ 2019600 h 2027938"/>
              <a:gd name="connsiteX1" fmla="*/ 900000 w 1683544"/>
              <a:gd name="connsiteY1" fmla="*/ 0 h 2027938"/>
              <a:gd name="connsiteX2" fmla="*/ 1683544 w 1683544"/>
              <a:gd name="connsiteY2" fmla="*/ 1750091 h 2027938"/>
              <a:gd name="connsiteX3" fmla="*/ 1683544 w 1683544"/>
              <a:gd name="connsiteY3" fmla="*/ 2027938 h 2027938"/>
              <a:gd name="connsiteX4" fmla="*/ 0 w 1683544"/>
              <a:gd name="connsiteY4" fmla="*/ 2019600 h 2027938"/>
              <a:gd name="connsiteX0" fmla="*/ 0 w 1687554"/>
              <a:gd name="connsiteY0" fmla="*/ 2019600 h 2023927"/>
              <a:gd name="connsiteX1" fmla="*/ 900000 w 1687554"/>
              <a:gd name="connsiteY1" fmla="*/ 0 h 2023927"/>
              <a:gd name="connsiteX2" fmla="*/ 1683544 w 1687554"/>
              <a:gd name="connsiteY2" fmla="*/ 1750091 h 2023927"/>
              <a:gd name="connsiteX3" fmla="*/ 1687554 w 1687554"/>
              <a:gd name="connsiteY3" fmla="*/ 2023927 h 2023927"/>
              <a:gd name="connsiteX4" fmla="*/ 0 w 1687554"/>
              <a:gd name="connsiteY4" fmla="*/ 2019600 h 2023927"/>
              <a:gd name="connsiteX0" fmla="*/ 0 w 1687554"/>
              <a:gd name="connsiteY0" fmla="*/ 2019600 h 2019917"/>
              <a:gd name="connsiteX1" fmla="*/ 900000 w 1687554"/>
              <a:gd name="connsiteY1" fmla="*/ 0 h 2019917"/>
              <a:gd name="connsiteX2" fmla="*/ 1683544 w 1687554"/>
              <a:gd name="connsiteY2" fmla="*/ 1750091 h 2019917"/>
              <a:gd name="connsiteX3" fmla="*/ 1687554 w 1687554"/>
              <a:gd name="connsiteY3" fmla="*/ 2019917 h 2019917"/>
              <a:gd name="connsiteX4" fmla="*/ 0 w 1687554"/>
              <a:gd name="connsiteY4" fmla="*/ 2019600 h 2019917"/>
              <a:gd name="connsiteX0" fmla="*/ 0 w 1687939"/>
              <a:gd name="connsiteY0" fmla="*/ 2019600 h 2019917"/>
              <a:gd name="connsiteX1" fmla="*/ 900000 w 1687939"/>
              <a:gd name="connsiteY1" fmla="*/ 0 h 2019917"/>
              <a:gd name="connsiteX2" fmla="*/ 1687554 w 1687939"/>
              <a:gd name="connsiteY2" fmla="*/ 1758112 h 2019917"/>
              <a:gd name="connsiteX3" fmla="*/ 1687554 w 1687939"/>
              <a:gd name="connsiteY3" fmla="*/ 2019917 h 2019917"/>
              <a:gd name="connsiteX4" fmla="*/ 0 w 1687939"/>
              <a:gd name="connsiteY4" fmla="*/ 2019600 h 2019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7939" h="2019917">
                <a:moveTo>
                  <a:pt x="0" y="2019600"/>
                </a:moveTo>
                <a:lnTo>
                  <a:pt x="900000" y="0"/>
                </a:lnTo>
                <a:lnTo>
                  <a:pt x="1687554" y="1758112"/>
                </a:lnTo>
                <a:cubicBezTo>
                  <a:pt x="1688891" y="1849391"/>
                  <a:pt x="1686217" y="1928638"/>
                  <a:pt x="1687554" y="2019917"/>
                </a:cubicBezTo>
                <a:lnTo>
                  <a:pt x="0" y="2019600"/>
                </a:lnTo>
                <a:close/>
              </a:path>
            </a:pathLst>
          </a:custGeom>
          <a:solidFill>
            <a:schemeClr val="accent2">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504000" y="612000"/>
            <a:ext cx="9840000" cy="396000"/>
          </a:xfrm>
        </p:spPr>
        <p:txBody>
          <a:bodyPr>
            <a:noAutofit/>
          </a:bodyPr>
          <a:lstStyle>
            <a:lvl1pPr>
              <a:defRPr>
                <a:solidFill>
                  <a:schemeClr val="bg2"/>
                </a:solidFill>
              </a:defRPr>
            </a:lvl1pPr>
          </a:lstStyle>
          <a:p>
            <a:r>
              <a:rPr lang="en-US"/>
              <a:t>Click to edit Master title style</a:t>
            </a:r>
            <a:endParaRPr lang="en-US" dirty="0"/>
          </a:p>
        </p:txBody>
      </p:sp>
      <p:sp>
        <p:nvSpPr>
          <p:cNvPr id="8" name="Text Placeholder 7"/>
          <p:cNvSpPr>
            <a:spLocks noGrp="1"/>
          </p:cNvSpPr>
          <p:nvPr>
            <p:ph type="body" sz="quarter" idx="13"/>
          </p:nvPr>
        </p:nvSpPr>
        <p:spPr>
          <a:xfrm>
            <a:off x="504000" y="1044000"/>
            <a:ext cx="9840000" cy="432000"/>
          </a:xfrm>
        </p:spPr>
        <p:txBody>
          <a:bodyPr>
            <a:noAutofit/>
          </a:bodyPr>
          <a:lstStyle>
            <a:lvl1pPr marL="0" indent="0">
              <a:lnSpc>
                <a:spcPts val="2800"/>
              </a:lnSpc>
              <a:spcAft>
                <a:spcPts val="0"/>
              </a:spcAft>
              <a:buNone/>
              <a:defRPr sz="2800" b="1" cap="none" baseline="0">
                <a:solidFill>
                  <a:schemeClr val="accent2"/>
                </a:solidFill>
              </a:defRPr>
            </a:lvl1pPr>
          </a:lstStyle>
          <a:p>
            <a:pPr lvl="0"/>
            <a:r>
              <a:rPr lang="en-US"/>
              <a:t>Edit Master text styles</a:t>
            </a:r>
          </a:p>
        </p:txBody>
      </p:sp>
      <p:sp>
        <p:nvSpPr>
          <p:cNvPr id="10" name="Rectangle 9"/>
          <p:cNvSpPr/>
          <p:nvPr userDrawn="1"/>
        </p:nvSpPr>
        <p:spPr>
          <a:xfrm>
            <a:off x="504000" y="0"/>
            <a:ext cx="1430400" cy="32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72000" rIns="0" bIns="0" rtlCol="0" anchor="ctr"/>
          <a:lstStyle/>
          <a:p>
            <a:pPr algn="ctr"/>
            <a:r>
              <a:rPr lang="en-GB" sz="1000" dirty="0"/>
              <a:t>Internal use only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50400" y="6318000"/>
            <a:ext cx="961200" cy="215694"/>
          </a:xfrm>
          <a:prstGeom prst="rect">
            <a:avLst/>
          </a:prstGeom>
        </p:spPr>
      </p:pic>
      <p:sp>
        <p:nvSpPr>
          <p:cNvPr id="14" name="Footer Placeholder 4">
            <a:extLst>
              <a:ext uri="{FF2B5EF4-FFF2-40B4-BE49-F238E27FC236}">
                <a16:creationId xmlns:a16="http://schemas.microsoft.com/office/drawing/2014/main" id="{597011DC-5F28-44D8-A768-2580130B28CB}"/>
              </a:ext>
            </a:extLst>
          </p:cNvPr>
          <p:cNvSpPr>
            <a:spLocks noGrp="1"/>
          </p:cNvSpPr>
          <p:nvPr>
            <p:ph type="ftr" sz="quarter" idx="3"/>
          </p:nvPr>
        </p:nvSpPr>
        <p:spPr>
          <a:xfrm>
            <a:off x="504000" y="6552000"/>
            <a:ext cx="7184400" cy="180000"/>
          </a:xfrm>
          <a:prstGeom prst="rect">
            <a:avLst/>
          </a:prstGeom>
        </p:spPr>
        <p:txBody>
          <a:bodyPr vert="horz" lIns="0" tIns="0" rIns="0" bIns="0" rtlCol="0" anchor="t" anchorCtr="0"/>
          <a:lstStyle>
            <a:lvl1pPr algn="l">
              <a:defRPr sz="800">
                <a:solidFill>
                  <a:schemeClr val="bg2"/>
                </a:solidFill>
              </a:defRPr>
            </a:lvl1pPr>
          </a:lstStyle>
          <a:p>
            <a:r>
              <a:rPr lang="en-GB" dirty="0"/>
              <a:t>© 2018 AVEVA Group plc and its subsidiaries. All rights reserved.</a:t>
            </a:r>
          </a:p>
        </p:txBody>
      </p:sp>
      <p:sp>
        <p:nvSpPr>
          <p:cNvPr id="16" name="Slide Number Placeholder 5">
            <a:extLst>
              <a:ext uri="{FF2B5EF4-FFF2-40B4-BE49-F238E27FC236}">
                <a16:creationId xmlns:a16="http://schemas.microsoft.com/office/drawing/2014/main" id="{8667BC5A-F44E-4BA6-A4AE-D60201445E9B}"/>
              </a:ext>
            </a:extLst>
          </p:cNvPr>
          <p:cNvSpPr>
            <a:spLocks noGrp="1"/>
          </p:cNvSpPr>
          <p:nvPr>
            <p:ph type="sldNum" sz="quarter" idx="4"/>
          </p:nvPr>
        </p:nvSpPr>
        <p:spPr>
          <a:xfrm>
            <a:off x="252000" y="6552000"/>
            <a:ext cx="216000" cy="180000"/>
          </a:xfrm>
          <a:prstGeom prst="rect">
            <a:avLst/>
          </a:prstGeom>
        </p:spPr>
        <p:txBody>
          <a:bodyPr vert="horz" lIns="0" tIns="0" rIns="0" bIns="0" rtlCol="0" anchor="t" anchorCtr="0"/>
          <a:lstStyle>
            <a:lvl1pPr algn="l">
              <a:defRPr sz="800">
                <a:solidFill>
                  <a:schemeClr val="bg2"/>
                </a:solidFill>
              </a:defRPr>
            </a:lvl1pPr>
          </a:lstStyle>
          <a:p>
            <a:fld id="{267CDB12-45E5-4FD7-AE50-9CB5AFC72BA1}" type="slidenum">
              <a:rPr lang="en-GB" smtClean="0"/>
              <a:pPr/>
              <a:t>‹#›</a:t>
            </a:fld>
            <a:endParaRPr lang="en-GB" dirty="0"/>
          </a:p>
        </p:txBody>
      </p:sp>
      <p:sp>
        <p:nvSpPr>
          <p:cNvPr id="11" name="TextBox 10">
            <a:extLst>
              <a:ext uri="{FF2B5EF4-FFF2-40B4-BE49-F238E27FC236}">
                <a16:creationId xmlns:a16="http://schemas.microsoft.com/office/drawing/2014/main" id="{DFF3173D-C2E0-4A5F-A6F8-F78FDF4D0E50}"/>
              </a:ext>
            </a:extLst>
          </p:cNvPr>
          <p:cNvSpPr txBox="1"/>
          <p:nvPr userDrawn="1"/>
        </p:nvSpPr>
        <p:spPr>
          <a:xfrm>
            <a:off x="-1" y="6971636"/>
            <a:ext cx="12199939" cy="400110"/>
          </a:xfrm>
          <a:prstGeom prst="rect">
            <a:avLst/>
          </a:prstGeom>
          <a:solidFill>
            <a:schemeClr val="bg1">
              <a:lumMod val="95000"/>
            </a:schemeClr>
          </a:solidFill>
        </p:spPr>
        <p:txBody>
          <a:bodyPr wrap="square" rtlCol="0">
            <a:spAutoFit/>
          </a:bodyPr>
          <a:lstStyle/>
          <a:p>
            <a:r>
              <a:rPr lang="en-GB" sz="1000" b="1" dirty="0">
                <a:solidFill>
                  <a:schemeClr val="tx1">
                    <a:lumMod val="85000"/>
                    <a:lumOff val="15000"/>
                  </a:schemeClr>
                </a:solidFill>
                <a:latin typeface="Arial" panose="020B0604020202020204" pitchFamily="34" charset="0"/>
                <a:cs typeface="Arial" panose="020B0604020202020204" pitchFamily="34" charset="0"/>
              </a:rPr>
              <a:t>Create a Full Size Image Slide:  “</a:t>
            </a:r>
            <a:r>
              <a:rPr lang="en-GB" sz="1000" dirty="0">
                <a:solidFill>
                  <a:schemeClr val="tx1">
                    <a:lumMod val="85000"/>
                    <a:lumOff val="15000"/>
                  </a:schemeClr>
                </a:solidFill>
                <a:latin typeface="Arial" panose="020B0604020202020204" pitchFamily="34" charset="0"/>
                <a:cs typeface="Arial" panose="020B0604020202020204" pitchFamily="34" charset="0"/>
              </a:rPr>
              <a:t>Right Click” on the slide and then Click “Format Background…”.  Select the “Picture of texture fill” radio button.  Click the “File…” button and browse for an image previously downloaded from the AVEVA Image Library.</a:t>
            </a:r>
          </a:p>
        </p:txBody>
      </p:sp>
    </p:spTree>
    <p:extLst>
      <p:ext uri="{BB962C8B-B14F-4D97-AF65-F5344CB8AC3E}">
        <p14:creationId xmlns:p14="http://schemas.microsoft.com/office/powerpoint/2010/main" val="2854799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image" Target="../media/image2.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image" Target="../media/image1.png"/><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18" Type="http://schemas.openxmlformats.org/officeDocument/2006/relationships/image" Target="../media/image2.png"/><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17" Type="http://schemas.openxmlformats.org/officeDocument/2006/relationships/image" Target="../media/image1.png"/><Relationship Id="rId2" Type="http://schemas.openxmlformats.org/officeDocument/2006/relationships/slideLayout" Target="../slideLayouts/slideLayout32.xml"/><Relationship Id="rId16" Type="http://schemas.openxmlformats.org/officeDocument/2006/relationships/theme" Target="../theme/theme3.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image" Target="../media/image2.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image" Target="../media/image1.png"/><Relationship Id="rId2" Type="http://schemas.openxmlformats.org/officeDocument/2006/relationships/slideLayout" Target="../slideLayouts/slideLayout47.xml"/><Relationship Id="rId16" Type="http://schemas.openxmlformats.org/officeDocument/2006/relationships/theme" Target="../theme/theme4.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slideLayout" Target="../slideLayouts/slideLayout73.xml"/><Relationship Id="rId18" Type="http://schemas.openxmlformats.org/officeDocument/2006/relationships/image" Target="../media/image2.png"/><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17" Type="http://schemas.openxmlformats.org/officeDocument/2006/relationships/image" Target="../media/image1.png"/><Relationship Id="rId2" Type="http://schemas.openxmlformats.org/officeDocument/2006/relationships/slideLayout" Target="../slideLayouts/slideLayout62.xml"/><Relationship Id="rId16" Type="http://schemas.openxmlformats.org/officeDocument/2006/relationships/theme" Target="../theme/theme5.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slideLayout" Target="../slideLayouts/slideLayout7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slideLayout" Target="../slideLayouts/slideLayout7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1A93D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70181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EA383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936E2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FFBC3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2F1545"/>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9E47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5465E26D-2BC4-4ABF-ACEF-490533ADE5F9}"/>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D19A643A-9C7C-40F9-B3D2-2ED674A5D74C}"/>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0C8C0F99-92D7-4383-865F-053EF42E65A9}"/>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5CE5E0F3-1460-4EAD-B131-A645ED09E32F}"/>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F7480010-46EE-4608-8EAC-ADB970AD6D47}"/>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8BE264C6-B166-4BCB-A7FD-376AE0ECE2B1}"/>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F8FEE556-1CF2-463C-95AA-A5D5EF2FE456}"/>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E0437A2C-F57D-4EFA-BEC2-C111D4C0C3B4}"/>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F4D90FD5-66EC-400A-8023-3769346F1494}"/>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7A06EC31-46A5-4116-9486-19DC207B1E77}"/>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4" name="TextBox 33">
            <a:extLst>
              <a:ext uri="{FF2B5EF4-FFF2-40B4-BE49-F238E27FC236}">
                <a16:creationId xmlns:a16="http://schemas.microsoft.com/office/drawing/2014/main" id="{1BBB847E-1690-448B-9B8E-0CA2670235B1}"/>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037B80EE-E01E-4C80-892E-65EA37841425}"/>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3618599258"/>
      </p:ext>
    </p:extLst>
  </p:cSld>
  <p:clrMap bg1="lt1" tx1="dk1" bg2="lt2" tx2="dk2" accent1="accent1" accent2="accent2" accent3="accent3" accent4="accent4" accent5="accent5" accent6="accent6" hlink="hlink" folHlink="folHlink"/>
  <p:sldLayoutIdLst>
    <p:sldLayoutId id="2147483735" r:id="rId1"/>
    <p:sldLayoutId id="2147483932" r:id="rId2"/>
    <p:sldLayoutId id="2147483999" r:id="rId3"/>
    <p:sldLayoutId id="2147483662" r:id="rId4"/>
    <p:sldLayoutId id="2147483933" r:id="rId5"/>
    <p:sldLayoutId id="2147483664" r:id="rId6"/>
    <p:sldLayoutId id="2147483665" r:id="rId7"/>
    <p:sldLayoutId id="2147483990" r:id="rId8"/>
    <p:sldLayoutId id="2147484000" r:id="rId9"/>
    <p:sldLayoutId id="2147483667" r:id="rId10"/>
    <p:sldLayoutId id="2147483666" r:id="rId11"/>
    <p:sldLayoutId id="2147483674" r:id="rId12"/>
    <p:sldLayoutId id="2147483668" r:id="rId13"/>
    <p:sldLayoutId id="2147483671" r:id="rId14"/>
    <p:sldLayoutId id="2147483670"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70181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EA383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936E2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FFBC3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2F1545"/>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9E47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054D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1993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E2CE2F8A-A15E-4978-8C21-79B746A6072B}"/>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7C4AC096-CA0C-4315-9FAB-69E22E74C3DE}"/>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DE055276-4484-4C2C-BFD9-5BB7970746E3}"/>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B59294FE-DF08-46E2-A11C-9D255AAC4DF0}"/>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D40F6586-A47D-4348-AD4A-59BB13294F40}"/>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3C0AEFCB-F016-4518-AB8B-140C6702C0B8}"/>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D56B23E3-8BB1-4CD1-A717-D1BDAA6AFCE8}"/>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608AAFD9-7149-4224-8059-0C7DAE11C17A}"/>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E3D2A0A5-B3CD-40B9-B560-EB7481CD8081}"/>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2DCCEAD1-4011-409A-BD4E-90FCCCB35EB4}"/>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5" name="TextBox 34">
            <a:extLst>
              <a:ext uri="{FF2B5EF4-FFF2-40B4-BE49-F238E27FC236}">
                <a16:creationId xmlns:a16="http://schemas.microsoft.com/office/drawing/2014/main" id="{1A38E606-540C-4F2C-A3E5-A5F96D79285B}"/>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F9BA10FC-ACE4-4460-9E20-8EE37D75DEBA}"/>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2106445909"/>
      </p:ext>
    </p:extLst>
  </p:cSld>
  <p:clrMap bg1="lt1" tx1="dk1" bg2="lt2" tx2="dk2" accent1="accent1" accent2="accent2" accent3="accent3" accent4="accent4" accent5="accent5" accent6="accent6" hlink="hlink" folHlink="folHlink"/>
  <p:sldLayoutIdLst>
    <p:sldLayoutId id="2147484009" r:id="rId1"/>
    <p:sldLayoutId id="2147483940" r:id="rId2"/>
    <p:sldLayoutId id="2147483998" r:id="rId3"/>
    <p:sldLayoutId id="2147483939" r:id="rId4"/>
    <p:sldLayoutId id="2147483941" r:id="rId5"/>
    <p:sldLayoutId id="2147483945" r:id="rId6"/>
    <p:sldLayoutId id="2147483936" r:id="rId7"/>
    <p:sldLayoutId id="2147483991" r:id="rId8"/>
    <p:sldLayoutId id="2147484001" r:id="rId9"/>
    <p:sldLayoutId id="2147483943" r:id="rId10"/>
    <p:sldLayoutId id="2147484005" r:id="rId11"/>
    <p:sldLayoutId id="2147483942" r:id="rId12"/>
    <p:sldLayoutId id="2147483944" r:id="rId13"/>
    <p:sldLayoutId id="2147483946" r:id="rId14"/>
    <p:sldLayoutId id="2147483947"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936E2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FFBC3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2F1545"/>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9E47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054D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1993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1A93D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1AC2C9D3-4550-4EC4-9B91-FD107186A112}"/>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608B7B24-7AAC-4E53-896C-CB200D58C52D}"/>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AB454C8C-1CA7-465F-8EA7-614E0F704204}"/>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9FD99F05-F89E-4D9F-B5F5-AD78C08097D8}"/>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CD4D9AFE-28CF-4B54-92E5-D2A158959D75}"/>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3DD7F912-8D2A-4B49-A844-EC55B20830D3}"/>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4685CF30-9F30-4F78-9CF7-52E055C3C57D}"/>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CEB4410C-A429-430E-9BAD-C345D408FEEB}"/>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084024A3-9705-4103-B571-6DCE8A2AFC8F}"/>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E95B9608-C4D0-44B2-90F5-DBADC994C1C9}"/>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5" name="TextBox 34">
            <a:extLst>
              <a:ext uri="{FF2B5EF4-FFF2-40B4-BE49-F238E27FC236}">
                <a16:creationId xmlns:a16="http://schemas.microsoft.com/office/drawing/2014/main" id="{14C6C359-0736-4A5C-AD34-8FC1718524AB}"/>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8CE04DBB-7EE6-420D-8E06-3D960F3ADA61}"/>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1142155534"/>
      </p:ext>
    </p:extLst>
  </p:cSld>
  <p:clrMap bg1="lt1" tx1="dk1" bg2="lt2" tx2="dk2" accent1="accent1" accent2="accent2" accent3="accent3" accent4="accent4" accent5="accent5" accent6="accent6" hlink="hlink" folHlink="folHlink"/>
  <p:sldLayoutIdLst>
    <p:sldLayoutId id="2147484010" r:id="rId1"/>
    <p:sldLayoutId id="2147483954" r:id="rId2"/>
    <p:sldLayoutId id="2147483997" r:id="rId3"/>
    <p:sldLayoutId id="2147483953" r:id="rId4"/>
    <p:sldLayoutId id="2147483955" r:id="rId5"/>
    <p:sldLayoutId id="2147483959" r:id="rId6"/>
    <p:sldLayoutId id="2147483950" r:id="rId7"/>
    <p:sldLayoutId id="2147483992" r:id="rId8"/>
    <p:sldLayoutId id="2147484002" r:id="rId9"/>
    <p:sldLayoutId id="2147483957" r:id="rId10"/>
    <p:sldLayoutId id="2147484006" r:id="rId11"/>
    <p:sldLayoutId id="2147483956" r:id="rId12"/>
    <p:sldLayoutId id="2147483958" r:id="rId13"/>
    <p:sldLayoutId id="2147483960" r:id="rId14"/>
    <p:sldLayoutId id="2147483961"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2F1545"/>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9E47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054D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1993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1A93D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70181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EA383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7A318640-6FDB-481A-8872-F031AECC378A}"/>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0A32AE4D-4269-457D-92DF-0F527617829B}"/>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81C15D25-3E78-43D4-B044-D5B1559D28BD}"/>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DED5C87A-F32C-4036-B609-98B113211F85}"/>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2B1E2AD9-2000-4937-AC32-20CCA54383E7}"/>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A8421CE3-5950-4A1A-AA46-55BB32A6D108}"/>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5563F424-35A0-464B-938A-4A84AFFF9555}"/>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5682EA56-83CB-4F9B-A6CB-A23573010CD9}"/>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13517CC2-8974-4711-A315-86291694F3A7}"/>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5ECE52B0-FB46-4216-B5E0-E25979EBF506}"/>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5" name="TextBox 34">
            <a:extLst>
              <a:ext uri="{FF2B5EF4-FFF2-40B4-BE49-F238E27FC236}">
                <a16:creationId xmlns:a16="http://schemas.microsoft.com/office/drawing/2014/main" id="{FB802DA0-0552-48BA-A22D-75BA7C8C85F7}"/>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C2C21EA4-3895-487D-AC04-94790F1D6876}"/>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2842777461"/>
      </p:ext>
    </p:extLst>
  </p:cSld>
  <p:clrMap bg1="lt1" tx1="dk1" bg2="lt2" tx2="dk2" accent1="accent1" accent2="accent2" accent3="accent3" accent4="accent4" accent5="accent5" accent6="accent6" hlink="hlink" folHlink="folHlink"/>
  <p:sldLayoutIdLst>
    <p:sldLayoutId id="2147484011" r:id="rId1"/>
    <p:sldLayoutId id="2147483968" r:id="rId2"/>
    <p:sldLayoutId id="2147483996" r:id="rId3"/>
    <p:sldLayoutId id="2147483967" r:id="rId4"/>
    <p:sldLayoutId id="2147483969" r:id="rId5"/>
    <p:sldLayoutId id="2147483973" r:id="rId6"/>
    <p:sldLayoutId id="2147483964" r:id="rId7"/>
    <p:sldLayoutId id="2147483993" r:id="rId8"/>
    <p:sldLayoutId id="2147484003" r:id="rId9"/>
    <p:sldLayoutId id="2147483971" r:id="rId10"/>
    <p:sldLayoutId id="2147484007" r:id="rId11"/>
    <p:sldLayoutId id="2147483970" r:id="rId12"/>
    <p:sldLayoutId id="2147483972" r:id="rId13"/>
    <p:sldLayoutId id="2147483974" r:id="rId14"/>
    <p:sldLayoutId id="2147483975"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04000" y="6552000"/>
            <a:ext cx="7184400" cy="180000"/>
          </a:xfrm>
          <a:prstGeom prst="rect">
            <a:avLst/>
          </a:prstGeom>
        </p:spPr>
        <p:txBody>
          <a:bodyPr vert="horz" wrap="square" lIns="0" tIns="0" rIns="0" bIns="0" rtlCol="0" anchor="t" anchorCtr="0">
            <a:noAutofit/>
          </a:bodyPr>
          <a:lstStyle>
            <a:lvl1pPr algn="l">
              <a:defRPr sz="800">
                <a:solidFill>
                  <a:schemeClr val="tx1"/>
                </a:solidFill>
              </a:defRPr>
            </a:lvl1pPr>
          </a:lstStyle>
          <a:p>
            <a:r>
              <a:rPr lang="en-GB" dirty="0"/>
              <a:t>© 2018 AVEVA Group plc and its subsidiaries. All rights reserved.</a:t>
            </a:r>
          </a:p>
        </p:txBody>
      </p:sp>
      <p:sp>
        <p:nvSpPr>
          <p:cNvPr id="2" name="Title Placeholder 1"/>
          <p:cNvSpPr>
            <a:spLocks noGrp="1"/>
          </p:cNvSpPr>
          <p:nvPr>
            <p:ph type="title"/>
          </p:nvPr>
        </p:nvSpPr>
        <p:spPr>
          <a:xfrm>
            <a:off x="504000" y="612000"/>
            <a:ext cx="7362000" cy="396000"/>
          </a:xfrm>
          <a:prstGeom prst="rect">
            <a:avLst/>
          </a:prstGeom>
        </p:spPr>
        <p:txBody>
          <a:bodyPr vert="horz" wrap="square" lIns="0" tIns="0" rIns="0" bIns="0" rtlCol="0" anchor="t" anchorCtr="0">
            <a:noAutofit/>
          </a:bodyPr>
          <a:lstStyle/>
          <a:p>
            <a:r>
              <a:rPr lang="en-US" dirty="0"/>
              <a:t>Click to edit Master title style</a:t>
            </a:r>
          </a:p>
        </p:txBody>
      </p:sp>
      <p:sp>
        <p:nvSpPr>
          <p:cNvPr id="3" name="Text Placeholder 2"/>
          <p:cNvSpPr>
            <a:spLocks noGrp="1"/>
          </p:cNvSpPr>
          <p:nvPr>
            <p:ph type="body" idx="1"/>
          </p:nvPr>
        </p:nvSpPr>
        <p:spPr>
          <a:xfrm>
            <a:off x="504000" y="1584000"/>
            <a:ext cx="7362000" cy="4320000"/>
          </a:xfrm>
          <a:prstGeom prst="rect">
            <a:avLst/>
          </a:prstGeom>
        </p:spPr>
        <p:txBody>
          <a:bodyPr vert="horz" wrap="square"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Continuation level</a:t>
            </a:r>
          </a:p>
          <a:p>
            <a:pPr lvl="6"/>
            <a:r>
              <a:rPr lang="en-US" dirty="0"/>
              <a:t>Continuation level</a:t>
            </a:r>
          </a:p>
          <a:p>
            <a:pPr lvl="7"/>
            <a:r>
              <a:rPr lang="en-US" dirty="0"/>
              <a:t>Continuation level</a:t>
            </a:r>
          </a:p>
        </p:txBody>
      </p:sp>
      <p:sp>
        <p:nvSpPr>
          <p:cNvPr id="6" name="Slide Number Placeholder 5"/>
          <p:cNvSpPr>
            <a:spLocks noGrp="1"/>
          </p:cNvSpPr>
          <p:nvPr>
            <p:ph type="sldNum" sz="quarter" idx="4"/>
          </p:nvPr>
        </p:nvSpPr>
        <p:spPr>
          <a:xfrm>
            <a:off x="252000" y="6552000"/>
            <a:ext cx="216000" cy="180000"/>
          </a:xfrm>
          <a:prstGeom prst="rect">
            <a:avLst/>
          </a:prstGeom>
        </p:spPr>
        <p:txBody>
          <a:bodyPr vert="horz" wrap="square" lIns="0" tIns="0" rIns="0" bIns="0" rtlCol="0" anchor="t" anchorCtr="0">
            <a:noAutofit/>
          </a:bodyPr>
          <a:lstStyle>
            <a:lvl1pPr algn="l">
              <a:defRPr sz="800">
                <a:solidFill>
                  <a:schemeClr val="tx1"/>
                </a:solidFill>
              </a:defRPr>
            </a:lvl1pPr>
          </a:lstStyle>
          <a:p>
            <a:fld id="{267CDB12-45E5-4FD7-AE50-9CB5AFC72BA1}" type="slidenum">
              <a:rPr lang="en-GB" smtClean="0"/>
              <a:pPr/>
              <a:t>‹#›</a:t>
            </a:fld>
            <a:endParaRPr lang="en-GB" dirty="0"/>
          </a:p>
        </p:txBody>
      </p:sp>
      <p:grpSp>
        <p:nvGrpSpPr>
          <p:cNvPr id="7" name="Group 6">
            <a:extLst>
              <a:ext uri="{FF2B5EF4-FFF2-40B4-BE49-F238E27FC236}">
                <a16:creationId xmlns:a16="http://schemas.microsoft.com/office/drawing/2014/main" id="{07AE9980-3BA0-4E4B-AB09-E6D5511B35FF}"/>
              </a:ext>
            </a:extLst>
          </p:cNvPr>
          <p:cNvGrpSpPr/>
          <p:nvPr userDrawn="1"/>
        </p:nvGrpSpPr>
        <p:grpSpPr>
          <a:xfrm>
            <a:off x="12378698" y="-20038"/>
            <a:ext cx="1063567" cy="6752038"/>
            <a:chOff x="9311037" y="-20038"/>
            <a:chExt cx="1063567" cy="6752038"/>
          </a:xfrm>
        </p:grpSpPr>
        <p:sp>
          <p:nvSpPr>
            <p:cNvPr id="8" name="Isosceles Triangle 7">
              <a:extLst>
                <a:ext uri="{FF2B5EF4-FFF2-40B4-BE49-F238E27FC236}">
                  <a16:creationId xmlns:a16="http://schemas.microsoft.com/office/drawing/2014/main" id="{F08447BE-FBA2-4ACF-8AFB-B4FD94FE6A78}"/>
                </a:ext>
              </a:extLst>
            </p:cNvPr>
            <p:cNvSpPr/>
            <p:nvPr userDrawn="1"/>
          </p:nvSpPr>
          <p:spPr>
            <a:xfrm>
              <a:off x="9432065" y="393428"/>
              <a:ext cx="432000" cy="540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9" name="Isosceles Triangle 8">
              <a:extLst>
                <a:ext uri="{FF2B5EF4-FFF2-40B4-BE49-F238E27FC236}">
                  <a16:creationId xmlns:a16="http://schemas.microsoft.com/office/drawing/2014/main" id="{86000ABC-3A1D-46F2-BE1F-A5B1600E32BA}"/>
                </a:ext>
              </a:extLst>
            </p:cNvPr>
            <p:cNvSpPr/>
            <p:nvPr userDrawn="1"/>
          </p:nvSpPr>
          <p:spPr>
            <a:xfrm>
              <a:off x="9726604" y="305056"/>
              <a:ext cx="432000" cy="54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0" name="Isosceles Triangle 9">
              <a:extLst>
                <a:ext uri="{FF2B5EF4-FFF2-40B4-BE49-F238E27FC236}">
                  <a16:creationId xmlns:a16="http://schemas.microsoft.com/office/drawing/2014/main" id="{EC5AA421-2675-4AA8-87E4-B123F1810BC7}"/>
                </a:ext>
              </a:extLst>
            </p:cNvPr>
            <p:cNvSpPr/>
            <p:nvPr userDrawn="1"/>
          </p:nvSpPr>
          <p:spPr>
            <a:xfrm>
              <a:off x="9432065" y="1221888"/>
              <a:ext cx="432000" cy="540000"/>
            </a:xfrm>
            <a:prstGeom prst="triangle">
              <a:avLst/>
            </a:prstGeom>
            <a:solidFill>
              <a:srgbClr val="054D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1" name="Isosceles Triangle 10">
              <a:extLst>
                <a:ext uri="{FF2B5EF4-FFF2-40B4-BE49-F238E27FC236}">
                  <a16:creationId xmlns:a16="http://schemas.microsoft.com/office/drawing/2014/main" id="{6C7C95F0-EA85-4CA0-834E-2182F6262DB3}"/>
                </a:ext>
              </a:extLst>
            </p:cNvPr>
            <p:cNvSpPr/>
            <p:nvPr userDrawn="1"/>
          </p:nvSpPr>
          <p:spPr>
            <a:xfrm>
              <a:off x="9726604" y="1137662"/>
              <a:ext cx="432000" cy="540000"/>
            </a:xfrm>
            <a:prstGeom prst="triangle">
              <a:avLst/>
            </a:prstGeom>
            <a:solidFill>
              <a:srgbClr val="19938E"/>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2" name="Isosceles Triangle 11">
              <a:extLst>
                <a:ext uri="{FF2B5EF4-FFF2-40B4-BE49-F238E27FC236}">
                  <a16:creationId xmlns:a16="http://schemas.microsoft.com/office/drawing/2014/main" id="{C510909E-19DE-40C7-899C-DB41CFCCA6CA}"/>
                </a:ext>
              </a:extLst>
            </p:cNvPr>
            <p:cNvSpPr/>
            <p:nvPr userDrawn="1"/>
          </p:nvSpPr>
          <p:spPr>
            <a:xfrm>
              <a:off x="9441139" y="2118474"/>
              <a:ext cx="432000" cy="540000"/>
            </a:xfrm>
            <a:prstGeom prst="triangle">
              <a:avLst/>
            </a:prstGeom>
            <a:solidFill>
              <a:srgbClr val="5482A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3" name="Isosceles Triangle 12">
              <a:extLst>
                <a:ext uri="{FF2B5EF4-FFF2-40B4-BE49-F238E27FC236}">
                  <a16:creationId xmlns:a16="http://schemas.microsoft.com/office/drawing/2014/main" id="{1AFD0FE3-6CAF-4D6F-9AF4-1B729ABB2497}"/>
                </a:ext>
              </a:extLst>
            </p:cNvPr>
            <p:cNvSpPr/>
            <p:nvPr userDrawn="1"/>
          </p:nvSpPr>
          <p:spPr>
            <a:xfrm>
              <a:off x="9735678" y="2050348"/>
              <a:ext cx="432000" cy="540000"/>
            </a:xfrm>
            <a:prstGeom prst="triangle">
              <a:avLst/>
            </a:prstGeom>
            <a:solidFill>
              <a:srgbClr val="1A93D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4" name="Isosceles Triangle 13">
              <a:extLst>
                <a:ext uri="{FF2B5EF4-FFF2-40B4-BE49-F238E27FC236}">
                  <a16:creationId xmlns:a16="http://schemas.microsoft.com/office/drawing/2014/main" id="{07D11034-C25E-4F66-AF7B-288AD90EA2C4}"/>
                </a:ext>
              </a:extLst>
            </p:cNvPr>
            <p:cNvSpPr/>
            <p:nvPr userDrawn="1"/>
          </p:nvSpPr>
          <p:spPr>
            <a:xfrm>
              <a:off x="9441139" y="3068715"/>
              <a:ext cx="432000" cy="540000"/>
            </a:xfrm>
            <a:prstGeom prst="triangle">
              <a:avLst/>
            </a:prstGeom>
            <a:solidFill>
              <a:srgbClr val="70181F"/>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dirty="0"/>
            </a:p>
          </p:txBody>
        </p:sp>
        <p:sp>
          <p:nvSpPr>
            <p:cNvPr id="15" name="Isosceles Triangle 14">
              <a:extLst>
                <a:ext uri="{FF2B5EF4-FFF2-40B4-BE49-F238E27FC236}">
                  <a16:creationId xmlns:a16="http://schemas.microsoft.com/office/drawing/2014/main" id="{95D59055-AD89-478C-8CBC-A43DBE54C8F9}"/>
                </a:ext>
              </a:extLst>
            </p:cNvPr>
            <p:cNvSpPr/>
            <p:nvPr userDrawn="1"/>
          </p:nvSpPr>
          <p:spPr>
            <a:xfrm>
              <a:off x="9735678" y="3000589"/>
              <a:ext cx="432000" cy="540000"/>
            </a:xfrm>
            <a:prstGeom prst="triangle">
              <a:avLst/>
            </a:prstGeom>
            <a:solidFill>
              <a:srgbClr val="EA3837"/>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6" name="Isosceles Triangle 15">
              <a:extLst>
                <a:ext uri="{FF2B5EF4-FFF2-40B4-BE49-F238E27FC236}">
                  <a16:creationId xmlns:a16="http://schemas.microsoft.com/office/drawing/2014/main" id="{47031925-6FC2-40F0-8B04-0A72564E789C}"/>
                </a:ext>
              </a:extLst>
            </p:cNvPr>
            <p:cNvSpPr/>
            <p:nvPr userDrawn="1"/>
          </p:nvSpPr>
          <p:spPr>
            <a:xfrm>
              <a:off x="9441139" y="4031482"/>
              <a:ext cx="432000" cy="540000"/>
            </a:xfrm>
            <a:prstGeom prst="triangle">
              <a:avLst/>
            </a:prstGeom>
            <a:solidFill>
              <a:srgbClr val="936E2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7" name="Isosceles Triangle 16">
              <a:extLst>
                <a:ext uri="{FF2B5EF4-FFF2-40B4-BE49-F238E27FC236}">
                  <a16:creationId xmlns:a16="http://schemas.microsoft.com/office/drawing/2014/main" id="{6AA31D02-16E7-43B5-A767-5C80AFCA631F}"/>
                </a:ext>
              </a:extLst>
            </p:cNvPr>
            <p:cNvSpPr/>
            <p:nvPr userDrawn="1"/>
          </p:nvSpPr>
          <p:spPr>
            <a:xfrm>
              <a:off x="9735678" y="3950762"/>
              <a:ext cx="432000" cy="540000"/>
            </a:xfrm>
            <a:prstGeom prst="triangle">
              <a:avLst/>
            </a:prstGeom>
            <a:solidFill>
              <a:srgbClr val="FFBC38"/>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8" name="Isosceles Triangle 17">
              <a:extLst>
                <a:ext uri="{FF2B5EF4-FFF2-40B4-BE49-F238E27FC236}">
                  <a16:creationId xmlns:a16="http://schemas.microsoft.com/office/drawing/2014/main" id="{4E286FA3-BB29-4675-880C-E3CD9442C72E}"/>
                </a:ext>
              </a:extLst>
            </p:cNvPr>
            <p:cNvSpPr/>
            <p:nvPr userDrawn="1"/>
          </p:nvSpPr>
          <p:spPr>
            <a:xfrm>
              <a:off x="9432065" y="6184630"/>
              <a:ext cx="432000" cy="540000"/>
            </a:xfrm>
            <a:prstGeom prst="triangle">
              <a:avLst/>
            </a:prstGeom>
            <a:solidFill>
              <a:srgbClr val="E5E5E5"/>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19" name="Isosceles Triangle 18">
              <a:extLst>
                <a:ext uri="{FF2B5EF4-FFF2-40B4-BE49-F238E27FC236}">
                  <a16:creationId xmlns:a16="http://schemas.microsoft.com/office/drawing/2014/main" id="{07967507-7E27-4613-B8F6-0BFDC7ABB513}"/>
                </a:ext>
              </a:extLst>
            </p:cNvPr>
            <p:cNvSpPr/>
            <p:nvPr userDrawn="1"/>
          </p:nvSpPr>
          <p:spPr>
            <a:xfrm>
              <a:off x="9942604" y="6192000"/>
              <a:ext cx="432000" cy="540000"/>
            </a:xfrm>
            <a:prstGeom prst="triangle">
              <a:avLst/>
            </a:prstGeom>
            <a:solidFill>
              <a:srgbClr val="36465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sp>
          <p:nvSpPr>
            <p:cNvPr id="20" name="Rectangle 19">
              <a:extLst>
                <a:ext uri="{FF2B5EF4-FFF2-40B4-BE49-F238E27FC236}">
                  <a16:creationId xmlns:a16="http://schemas.microsoft.com/office/drawing/2014/main" id="{24A8DCC9-1B3A-41EC-B152-6A0B03411A86}"/>
                </a:ext>
              </a:extLst>
            </p:cNvPr>
            <p:cNvSpPr/>
            <p:nvPr userDrawn="1"/>
          </p:nvSpPr>
          <p:spPr>
            <a:xfrm>
              <a:off x="9311037" y="-20038"/>
              <a:ext cx="971741" cy="215444"/>
            </a:xfrm>
            <a:prstGeom prst="rect">
              <a:avLst/>
            </a:prstGeom>
          </p:spPr>
          <p:txBody>
            <a:bodyPr vert="horz" wrap="square" anchor="t" anchorCtr="0">
              <a:noAutofit/>
            </a:bodyPr>
            <a:lstStyle/>
            <a:p>
              <a:pPr algn="ctr"/>
              <a:r>
                <a:rPr lang="en-US" sz="800" b="1" dirty="0"/>
                <a:t>COLOUR PAIRS</a:t>
              </a:r>
            </a:p>
          </p:txBody>
        </p:sp>
        <p:cxnSp>
          <p:nvCxnSpPr>
            <p:cNvPr id="21" name="Straight Connector 20">
              <a:extLst>
                <a:ext uri="{FF2B5EF4-FFF2-40B4-BE49-F238E27FC236}">
                  <a16:creationId xmlns:a16="http://schemas.microsoft.com/office/drawing/2014/main" id="{971A419E-2336-4B97-954B-1E084752B85A}"/>
                </a:ext>
              </a:extLst>
            </p:cNvPr>
            <p:cNvCxnSpPr/>
            <p:nvPr userDrawn="1"/>
          </p:nvCxnSpPr>
          <p:spPr>
            <a:xfrm>
              <a:off x="9403521" y="5240952"/>
              <a:ext cx="874448"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317F4A56-352C-4DCC-99E1-75869EDF8F52}"/>
                </a:ext>
              </a:extLst>
            </p:cNvPr>
            <p:cNvSpPr/>
            <p:nvPr userDrawn="1"/>
          </p:nvSpPr>
          <p:spPr>
            <a:xfrm>
              <a:off x="9324910" y="5249294"/>
              <a:ext cx="1011816" cy="215444"/>
            </a:xfrm>
            <a:prstGeom prst="rect">
              <a:avLst/>
            </a:prstGeom>
          </p:spPr>
          <p:txBody>
            <a:bodyPr vert="horz" wrap="square" anchor="t" anchorCtr="0">
              <a:noAutofit/>
            </a:bodyPr>
            <a:lstStyle/>
            <a:p>
              <a:pPr algn="ctr"/>
              <a:r>
                <a:rPr lang="en-US" sz="800" b="1" dirty="0"/>
                <a:t>BASE COLOURS</a:t>
              </a:r>
            </a:p>
          </p:txBody>
        </p:sp>
        <p:sp>
          <p:nvSpPr>
            <p:cNvPr id="23" name="Isosceles Triangle 22">
              <a:extLst>
                <a:ext uri="{FF2B5EF4-FFF2-40B4-BE49-F238E27FC236}">
                  <a16:creationId xmlns:a16="http://schemas.microsoft.com/office/drawing/2014/main" id="{7EF6A3FA-A3E8-4C68-BA5E-DA6295BFAF32}"/>
                </a:ext>
              </a:extLst>
            </p:cNvPr>
            <p:cNvSpPr/>
            <p:nvPr userDrawn="1"/>
          </p:nvSpPr>
          <p:spPr>
            <a:xfrm>
              <a:off x="9687335" y="5516204"/>
              <a:ext cx="432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rtlCol="0" anchor="t" anchorCtr="0">
              <a:noAutofit/>
            </a:bodyPr>
            <a:lstStyle/>
            <a:p>
              <a:pPr algn="ctr"/>
              <a:endParaRPr lang="en-US"/>
            </a:p>
          </p:txBody>
        </p:sp>
      </p:grpSp>
      <p:sp>
        <p:nvSpPr>
          <p:cNvPr id="24" name="Rectangle 23">
            <a:extLst>
              <a:ext uri="{FF2B5EF4-FFF2-40B4-BE49-F238E27FC236}">
                <a16:creationId xmlns:a16="http://schemas.microsoft.com/office/drawing/2014/main" id="{8E5065FE-4E14-4A4E-B33C-F0985F0842AE}"/>
              </a:ext>
            </a:extLst>
          </p:cNvPr>
          <p:cNvSpPr/>
          <p:nvPr userDrawn="1"/>
        </p:nvSpPr>
        <p:spPr>
          <a:xfrm>
            <a:off x="13644978" y="3755527"/>
            <a:ext cx="2213721" cy="4563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40F248FB-480C-48CF-A50D-466D2D378D56}"/>
              </a:ext>
            </a:extLst>
          </p:cNvPr>
          <p:cNvSpPr/>
          <p:nvPr userDrawn="1"/>
        </p:nvSpPr>
        <p:spPr>
          <a:xfrm>
            <a:off x="13644978" y="-20038"/>
            <a:ext cx="2213721" cy="36287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5">
            <a:extLst>
              <a:ext uri="{FF2B5EF4-FFF2-40B4-BE49-F238E27FC236}">
                <a16:creationId xmlns:a16="http://schemas.microsoft.com/office/drawing/2014/main" id="{F4E33B75-05E7-4844-ABBB-E88C3F9EDF83}"/>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3644978" y="902650"/>
            <a:ext cx="1714500" cy="2628900"/>
          </a:xfrm>
          <a:prstGeom prst="rect">
            <a:avLst/>
          </a:prstGeom>
        </p:spPr>
      </p:pic>
      <p:sp>
        <p:nvSpPr>
          <p:cNvPr id="27" name="Arrow: Left 26">
            <a:extLst>
              <a:ext uri="{FF2B5EF4-FFF2-40B4-BE49-F238E27FC236}">
                <a16:creationId xmlns:a16="http://schemas.microsoft.com/office/drawing/2014/main" id="{36E9C85D-505F-43BF-A607-272F3682B275}"/>
              </a:ext>
            </a:extLst>
          </p:cNvPr>
          <p:cNvSpPr/>
          <p:nvPr userDrawn="1"/>
        </p:nvSpPr>
        <p:spPr>
          <a:xfrm>
            <a:off x="14626409" y="3141818"/>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28" name="Rectangle 27">
            <a:extLst>
              <a:ext uri="{FF2B5EF4-FFF2-40B4-BE49-F238E27FC236}">
                <a16:creationId xmlns:a16="http://schemas.microsoft.com/office/drawing/2014/main" id="{CFB3AD45-0FC6-46BF-8242-F8A57DA3D457}"/>
              </a:ext>
            </a:extLst>
          </p:cNvPr>
          <p:cNvSpPr/>
          <p:nvPr userDrawn="1"/>
        </p:nvSpPr>
        <p:spPr>
          <a:xfrm>
            <a:off x="13709318" y="-20038"/>
            <a:ext cx="2010920" cy="247576"/>
          </a:xfrm>
          <a:prstGeom prst="rect">
            <a:avLst/>
          </a:prstGeom>
        </p:spPr>
        <p:txBody>
          <a:bodyPr vert="horz" wrap="square" anchor="t" anchorCtr="0">
            <a:noAutofit/>
          </a:bodyPr>
          <a:lstStyle/>
          <a:p>
            <a:pPr algn="l"/>
            <a:r>
              <a:rPr lang="en-US" sz="1000" b="1" dirty="0"/>
              <a:t>Text: Changing </a:t>
            </a:r>
            <a:r>
              <a:rPr lang="en-US" sz="1000" b="1" dirty="0" err="1"/>
              <a:t>colour</a:t>
            </a:r>
            <a:endParaRPr lang="en-US" sz="1000" b="1" dirty="0"/>
          </a:p>
        </p:txBody>
      </p:sp>
      <p:sp>
        <p:nvSpPr>
          <p:cNvPr id="29" name="Rectangle 28">
            <a:extLst>
              <a:ext uri="{FF2B5EF4-FFF2-40B4-BE49-F238E27FC236}">
                <a16:creationId xmlns:a16="http://schemas.microsoft.com/office/drawing/2014/main" id="{50347866-3C0E-4858-91CC-2E9709491309}"/>
              </a:ext>
            </a:extLst>
          </p:cNvPr>
          <p:cNvSpPr/>
          <p:nvPr userDrawn="1"/>
        </p:nvSpPr>
        <p:spPr>
          <a:xfrm>
            <a:off x="13709318" y="227538"/>
            <a:ext cx="1765259" cy="705890"/>
          </a:xfrm>
          <a:prstGeom prst="rect">
            <a:avLst/>
          </a:prstGeom>
        </p:spPr>
        <p:txBody>
          <a:bodyPr vert="horz" wrap="square" anchor="t" anchorCtr="0">
            <a:noAutofit/>
          </a:bodyPr>
          <a:lstStyle/>
          <a:p>
            <a:pPr marL="228600" indent="-228600" algn="l">
              <a:buAutoNum type="arabicPeriod"/>
            </a:pPr>
            <a:r>
              <a:rPr lang="en-US" sz="800" b="0" dirty="0"/>
              <a:t>Select your text to </a:t>
            </a:r>
            <a:r>
              <a:rPr lang="en-US" sz="800" b="0" dirty="0" err="1"/>
              <a:t>colour</a:t>
            </a:r>
            <a:endParaRPr lang="en-US" sz="800" b="0" dirty="0"/>
          </a:p>
          <a:p>
            <a:pPr marL="228600" indent="-228600" algn="l">
              <a:buAutoNum type="arabicPeriod"/>
            </a:pPr>
            <a:r>
              <a:rPr lang="en-US" sz="800" b="0" dirty="0"/>
              <a:t>Click on the A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sp>
        <p:nvSpPr>
          <p:cNvPr id="30" name="Rectangle 29">
            <a:extLst>
              <a:ext uri="{FF2B5EF4-FFF2-40B4-BE49-F238E27FC236}">
                <a16:creationId xmlns:a16="http://schemas.microsoft.com/office/drawing/2014/main" id="{049D86EF-CA39-4775-8F42-D734BBE4A22E}"/>
              </a:ext>
            </a:extLst>
          </p:cNvPr>
          <p:cNvSpPr/>
          <p:nvPr userDrawn="1"/>
        </p:nvSpPr>
        <p:spPr>
          <a:xfrm>
            <a:off x="13709317" y="3818804"/>
            <a:ext cx="2010921" cy="247576"/>
          </a:xfrm>
          <a:prstGeom prst="rect">
            <a:avLst/>
          </a:prstGeom>
        </p:spPr>
        <p:txBody>
          <a:bodyPr vert="horz" wrap="square" anchor="t" anchorCtr="0">
            <a:noAutofit/>
          </a:bodyPr>
          <a:lstStyle/>
          <a:p>
            <a:pPr algn="l"/>
            <a:r>
              <a:rPr lang="en-US" sz="1000" b="1" dirty="0"/>
              <a:t>Objects: Changing </a:t>
            </a:r>
            <a:r>
              <a:rPr lang="en-US" sz="1000" b="1" dirty="0" err="1"/>
              <a:t>colour</a:t>
            </a:r>
            <a:endParaRPr lang="en-US" sz="1000" b="1" dirty="0"/>
          </a:p>
        </p:txBody>
      </p:sp>
      <p:sp>
        <p:nvSpPr>
          <p:cNvPr id="31" name="Rectangle 30">
            <a:extLst>
              <a:ext uri="{FF2B5EF4-FFF2-40B4-BE49-F238E27FC236}">
                <a16:creationId xmlns:a16="http://schemas.microsoft.com/office/drawing/2014/main" id="{38609786-3EF1-4841-948C-26CCAA52CA02}"/>
              </a:ext>
            </a:extLst>
          </p:cNvPr>
          <p:cNvSpPr/>
          <p:nvPr userDrawn="1"/>
        </p:nvSpPr>
        <p:spPr>
          <a:xfrm>
            <a:off x="13709318" y="4066380"/>
            <a:ext cx="1765259" cy="705890"/>
          </a:xfrm>
          <a:prstGeom prst="rect">
            <a:avLst/>
          </a:prstGeom>
        </p:spPr>
        <p:txBody>
          <a:bodyPr vert="horz" wrap="square" anchor="t" anchorCtr="0">
            <a:noAutofit/>
          </a:bodyPr>
          <a:lstStyle/>
          <a:p>
            <a:pPr marL="228600" indent="-228600" algn="l">
              <a:buAutoNum type="arabicPeriod"/>
            </a:pPr>
            <a:r>
              <a:rPr lang="en-US" sz="800" b="0" dirty="0"/>
              <a:t>Select your fill to </a:t>
            </a:r>
            <a:r>
              <a:rPr lang="en-US" sz="800" b="0" dirty="0" err="1"/>
              <a:t>colour</a:t>
            </a:r>
            <a:endParaRPr lang="en-US" sz="800" b="0" dirty="0"/>
          </a:p>
          <a:p>
            <a:pPr marL="228600" indent="-228600" algn="l">
              <a:buAutoNum type="arabicPeriod"/>
            </a:pPr>
            <a:r>
              <a:rPr lang="en-US" sz="800" b="0" dirty="0"/>
              <a:t>Click on the shape fill icon</a:t>
            </a:r>
          </a:p>
          <a:p>
            <a:pPr marL="228600" indent="-228600" algn="l">
              <a:buAutoNum type="arabicPeriod"/>
            </a:pPr>
            <a:r>
              <a:rPr lang="en-US" sz="800" b="0" dirty="0"/>
              <a:t>Click on the Eyedropper icon</a:t>
            </a:r>
          </a:p>
          <a:p>
            <a:pPr marL="228600" indent="-228600" algn="l">
              <a:buAutoNum type="arabicPeriod"/>
            </a:pPr>
            <a:r>
              <a:rPr lang="en-US" sz="800" b="0" dirty="0"/>
              <a:t>Click on the triangle </a:t>
            </a:r>
            <a:r>
              <a:rPr lang="en-US" sz="800" b="0" dirty="0" err="1"/>
              <a:t>colour</a:t>
            </a:r>
            <a:r>
              <a:rPr lang="en-US" sz="800" b="0" dirty="0"/>
              <a:t> pair of your choice on the left.</a:t>
            </a:r>
          </a:p>
          <a:p>
            <a:pPr marL="228600" indent="-228600" algn="l">
              <a:buAutoNum type="arabicPeriod"/>
            </a:pPr>
            <a:endParaRPr lang="en-US" sz="800" b="1" dirty="0"/>
          </a:p>
          <a:p>
            <a:pPr marL="228600" indent="-228600" algn="ctr">
              <a:buAutoNum type="arabicPeriod"/>
            </a:pPr>
            <a:endParaRPr lang="en-US" sz="800" b="1" dirty="0"/>
          </a:p>
        </p:txBody>
      </p:sp>
      <p:pic>
        <p:nvPicPr>
          <p:cNvPr id="32" name="Picture 31">
            <a:extLst>
              <a:ext uri="{FF2B5EF4-FFF2-40B4-BE49-F238E27FC236}">
                <a16:creationId xmlns:a16="http://schemas.microsoft.com/office/drawing/2014/main" id="{D18968BF-849D-46B0-9672-59B95BE7FCBD}"/>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3644978" y="4785112"/>
            <a:ext cx="1724025" cy="3533775"/>
          </a:xfrm>
          <a:prstGeom prst="rect">
            <a:avLst/>
          </a:prstGeom>
        </p:spPr>
      </p:pic>
      <p:sp>
        <p:nvSpPr>
          <p:cNvPr id="33" name="Arrow: Left 32">
            <a:extLst>
              <a:ext uri="{FF2B5EF4-FFF2-40B4-BE49-F238E27FC236}">
                <a16:creationId xmlns:a16="http://schemas.microsoft.com/office/drawing/2014/main" id="{7CAD6FB0-31FB-451E-B4A8-A78E194160BD}"/>
              </a:ext>
            </a:extLst>
          </p:cNvPr>
          <p:cNvSpPr/>
          <p:nvPr userDrawn="1"/>
        </p:nvSpPr>
        <p:spPr>
          <a:xfrm>
            <a:off x="14626409" y="7220523"/>
            <a:ext cx="1093830" cy="467067"/>
          </a:xfrm>
          <a:prstGeom prst="lef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0" dirty="0">
                <a:ln>
                  <a:noFill/>
                </a:ln>
                <a:solidFill>
                  <a:schemeClr val="bg1"/>
                </a:solidFill>
              </a:rPr>
              <a:t>Click</a:t>
            </a:r>
            <a:endParaRPr lang="en-GB" b="0" dirty="0">
              <a:ln>
                <a:noFill/>
              </a:ln>
              <a:solidFill>
                <a:schemeClr val="bg1"/>
              </a:solidFill>
            </a:endParaRPr>
          </a:p>
        </p:txBody>
      </p:sp>
      <p:sp>
        <p:nvSpPr>
          <p:cNvPr id="35" name="TextBox 34">
            <a:extLst>
              <a:ext uri="{FF2B5EF4-FFF2-40B4-BE49-F238E27FC236}">
                <a16:creationId xmlns:a16="http://schemas.microsoft.com/office/drawing/2014/main" id="{B4D43210-F461-4C58-9372-7EF5045D14D0}"/>
              </a:ext>
            </a:extLst>
          </p:cNvPr>
          <p:cNvSpPr txBox="1"/>
          <p:nvPr userDrawn="1"/>
        </p:nvSpPr>
        <p:spPr>
          <a:xfrm>
            <a:off x="0" y="-372139"/>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When pasting slides</a:t>
            </a:r>
            <a:r>
              <a:rPr lang="en-GB" sz="1000" baseline="0" dirty="0">
                <a:solidFill>
                  <a:schemeClr val="tx1">
                    <a:lumMod val="85000"/>
                    <a:lumOff val="15000"/>
                  </a:schemeClr>
                </a:solidFill>
                <a:latin typeface="Arial" panose="020B0604020202020204" pitchFamily="34" charset="0"/>
                <a:cs typeface="Arial" panose="020B0604020202020204" pitchFamily="34" charset="0"/>
              </a:rPr>
              <a:t> in from another deck it is always worth resetting the slide.  Click “Home tab &gt; Reset”, then click “Layout” and choose a suitable slide layout.</a:t>
            </a:r>
            <a:endParaRPr lang="en-GB" sz="10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5882678E-56CB-49B2-84BE-2868CB0DD64C}"/>
              </a:ext>
            </a:extLst>
          </p:cNvPr>
          <p:cNvSpPr txBox="1"/>
          <p:nvPr userDrawn="1"/>
        </p:nvSpPr>
        <p:spPr>
          <a:xfrm>
            <a:off x="0" y="-663604"/>
            <a:ext cx="9144000" cy="246221"/>
          </a:xfrm>
          <a:prstGeom prst="rect">
            <a:avLst/>
          </a:prstGeom>
          <a:solidFill>
            <a:schemeClr val="bg1">
              <a:lumMod val="95000"/>
            </a:schemeClr>
          </a:solidFill>
        </p:spPr>
        <p:txBody>
          <a:bodyPr wrap="square" rtlCol="0">
            <a:spAutoFit/>
          </a:bodyPr>
          <a:lstStyle/>
          <a:p>
            <a:r>
              <a:rPr lang="en-GB" sz="1000" dirty="0">
                <a:solidFill>
                  <a:schemeClr val="tx1">
                    <a:lumMod val="85000"/>
                    <a:lumOff val="15000"/>
                  </a:schemeClr>
                </a:solidFill>
                <a:latin typeface="Arial" panose="020B0604020202020204" pitchFamily="34" charset="0"/>
                <a:cs typeface="Arial" panose="020B0604020202020204" pitchFamily="34" charset="0"/>
              </a:rPr>
              <a:t>To change the colour theme and layout, right click on a slide in the slide sorter, click “Layout” and choose your layout from the pre-designed options.</a:t>
            </a:r>
          </a:p>
        </p:txBody>
      </p:sp>
    </p:spTree>
    <p:extLst>
      <p:ext uri="{BB962C8B-B14F-4D97-AF65-F5344CB8AC3E}">
        <p14:creationId xmlns:p14="http://schemas.microsoft.com/office/powerpoint/2010/main" val="4238714592"/>
      </p:ext>
    </p:extLst>
  </p:cSld>
  <p:clrMap bg1="lt1" tx1="dk1" bg2="lt2" tx2="dk2" accent1="accent1" accent2="accent2" accent3="accent3" accent4="accent4" accent5="accent5" accent6="accent6" hlink="hlink" folHlink="folHlink"/>
  <p:sldLayoutIdLst>
    <p:sldLayoutId id="2147484012" r:id="rId1"/>
    <p:sldLayoutId id="2147483982" r:id="rId2"/>
    <p:sldLayoutId id="2147483995" r:id="rId3"/>
    <p:sldLayoutId id="2147483981" r:id="rId4"/>
    <p:sldLayoutId id="2147483983" r:id="rId5"/>
    <p:sldLayoutId id="2147483987" r:id="rId6"/>
    <p:sldLayoutId id="2147483978" r:id="rId7"/>
    <p:sldLayoutId id="2147483994" r:id="rId8"/>
    <p:sldLayoutId id="2147484004" r:id="rId9"/>
    <p:sldLayoutId id="2147483985" r:id="rId10"/>
    <p:sldLayoutId id="2147484008" r:id="rId11"/>
    <p:sldLayoutId id="2147483984" r:id="rId12"/>
    <p:sldLayoutId id="2147483986" r:id="rId13"/>
    <p:sldLayoutId id="2147483988" r:id="rId14"/>
    <p:sldLayoutId id="2147483989" r:id="rId15"/>
  </p:sldLayoutIdLst>
  <p:hf sldNum="0" hdr="0" dt="0"/>
  <p:txStyles>
    <p:titleStyle>
      <a:lvl1pPr algn="l" defTabSz="914400" rtl="0" eaLnBrk="1" latinLnBrk="0" hangingPunct="1">
        <a:lnSpc>
          <a:spcPts val="2800"/>
        </a:lnSpc>
        <a:spcBef>
          <a:spcPct val="0"/>
        </a:spcBef>
        <a:buNone/>
        <a:defRPr sz="2800" b="1" kern="1200" cap="none" baseline="0">
          <a:solidFill>
            <a:schemeClr val="accent1"/>
          </a:solidFill>
          <a:latin typeface="+mj-lt"/>
          <a:ea typeface="+mj-ea"/>
          <a:cs typeface="+mj-cs"/>
        </a:defRPr>
      </a:lvl1pPr>
    </p:titleStyle>
    <p:bodyStyle>
      <a:lvl1pPr marL="2873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400" kern="1200">
          <a:solidFill>
            <a:schemeClr val="tx1"/>
          </a:solidFill>
          <a:latin typeface="+mn-lt"/>
          <a:ea typeface="+mn-ea"/>
          <a:cs typeface="+mn-cs"/>
        </a:defRPr>
      </a:lvl1pPr>
      <a:lvl2pPr marL="576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2000" b="0" kern="1200">
          <a:solidFill>
            <a:schemeClr val="tx1"/>
          </a:solidFill>
          <a:latin typeface="+mn-lt"/>
          <a:ea typeface="+mn-ea"/>
          <a:cs typeface="+mn-cs"/>
        </a:defRPr>
      </a:lvl2pPr>
      <a:lvl3pPr marL="864000"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3pPr>
      <a:lvl4pPr marL="1150938"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4pPr>
      <a:lvl5pPr marL="1439863" indent="-287338"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5pPr>
      <a:lvl6pPr marL="1728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6pPr>
      <a:lvl7pPr marL="2016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7pPr>
      <a:lvl8pPr marL="2304000" indent="-288000" algn="l" defTabSz="914400" rtl="0" eaLnBrk="1" latinLnBrk="0" hangingPunct="1">
        <a:lnSpc>
          <a:spcPct val="100000"/>
        </a:lnSpc>
        <a:spcBef>
          <a:spcPts val="200"/>
        </a:spcBef>
        <a:spcAft>
          <a:spcPts val="600"/>
        </a:spcAft>
        <a:buClr>
          <a:schemeClr val="accent2"/>
        </a:buClr>
        <a:buSzPct val="50000"/>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48">
          <p15:clr>
            <a:srgbClr val="F26B43"/>
          </p15:clr>
        </p15:guide>
        <p15:guide id="2" pos="3840">
          <p15:clr>
            <a:srgbClr val="F26B43"/>
          </p15:clr>
        </p15:guide>
        <p15:guide id="3" pos="316">
          <p15:clr>
            <a:srgbClr val="F26B43"/>
          </p15:clr>
        </p15:guide>
        <p15:guide id="4" orient="horz" pos="23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5.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805EBDC-5B1E-412A-9CFB-6B9F6973535B}"/>
              </a:ext>
            </a:extLst>
          </p:cNvPr>
          <p:cNvSpPr>
            <a:spLocks noGrp="1"/>
          </p:cNvSpPr>
          <p:nvPr>
            <p:ph type="title"/>
          </p:nvPr>
        </p:nvSpPr>
        <p:spPr/>
        <p:txBody>
          <a:bodyPr/>
          <a:lstStyle/>
          <a:p>
            <a:r>
              <a:rPr lang="en-GB" dirty="0"/>
              <a:t>Downtime Enhancement – Quick Complete</a:t>
            </a:r>
          </a:p>
        </p:txBody>
      </p:sp>
      <p:sp>
        <p:nvSpPr>
          <p:cNvPr id="10" name="Content Placeholder 9">
            <a:extLst>
              <a:ext uri="{FF2B5EF4-FFF2-40B4-BE49-F238E27FC236}">
                <a16:creationId xmlns:a16="http://schemas.microsoft.com/office/drawing/2014/main" id="{03D965B1-DB4B-44CB-8A3E-95D82D185FC3}"/>
              </a:ext>
            </a:extLst>
          </p:cNvPr>
          <p:cNvSpPr>
            <a:spLocks noGrp="1"/>
          </p:cNvSpPr>
          <p:nvPr>
            <p:ph idx="1"/>
          </p:nvPr>
        </p:nvSpPr>
        <p:spPr/>
        <p:txBody>
          <a:bodyPr/>
          <a:lstStyle/>
          <a:p>
            <a:r>
              <a:rPr lang="en-GB" b="1" dirty="0"/>
              <a:t>Top X</a:t>
            </a:r>
          </a:p>
          <a:p>
            <a:pPr lvl="1"/>
            <a:r>
              <a:rPr lang="en-GB" dirty="0"/>
              <a:t>For each DTRP/Location</a:t>
            </a:r>
          </a:p>
          <a:p>
            <a:pPr lvl="2"/>
            <a:r>
              <a:rPr lang="en-GB" dirty="0"/>
              <a:t>Probability %</a:t>
            </a:r>
          </a:p>
          <a:p>
            <a:pPr lvl="2"/>
            <a:r>
              <a:rPr lang="en-GB" dirty="0"/>
              <a:t>Cause Location</a:t>
            </a:r>
          </a:p>
          <a:p>
            <a:pPr lvl="2"/>
            <a:r>
              <a:rPr lang="en-GB" dirty="0"/>
              <a:t>Classification</a:t>
            </a:r>
          </a:p>
          <a:p>
            <a:pPr lvl="2"/>
            <a:r>
              <a:rPr lang="en-GB" dirty="0"/>
              <a:t>Cause</a:t>
            </a:r>
          </a:p>
          <a:p>
            <a:pPr lvl="2"/>
            <a:r>
              <a:rPr lang="en-GB" dirty="0"/>
              <a:t>Effect</a:t>
            </a:r>
          </a:p>
          <a:p>
            <a:pPr lvl="1"/>
            <a:r>
              <a:rPr lang="en-GB" dirty="0"/>
              <a:t>‘Probability %’ indicates percentages of records associated with each combination.</a:t>
            </a:r>
          </a:p>
        </p:txBody>
      </p:sp>
      <p:sp>
        <p:nvSpPr>
          <p:cNvPr id="11" name="Text Placeholder 10">
            <a:extLst>
              <a:ext uri="{FF2B5EF4-FFF2-40B4-BE49-F238E27FC236}">
                <a16:creationId xmlns:a16="http://schemas.microsoft.com/office/drawing/2014/main" id="{EF05BE81-107B-49FF-8780-03DEA7438F57}"/>
              </a:ext>
            </a:extLst>
          </p:cNvPr>
          <p:cNvSpPr>
            <a:spLocks noGrp="1"/>
          </p:cNvSpPr>
          <p:nvPr>
            <p:ph type="body" sz="quarter" idx="13"/>
          </p:nvPr>
        </p:nvSpPr>
        <p:spPr/>
        <p:txBody>
          <a:bodyPr/>
          <a:lstStyle/>
          <a:p>
            <a:r>
              <a:rPr lang="en-GB" dirty="0"/>
              <a:t>Suggest ‘Top X’ reasons for simplified data entry</a:t>
            </a:r>
          </a:p>
        </p:txBody>
      </p:sp>
      <p:sp>
        <p:nvSpPr>
          <p:cNvPr id="4" name="Footer Placeholder 3">
            <a:extLst>
              <a:ext uri="{FF2B5EF4-FFF2-40B4-BE49-F238E27FC236}">
                <a16:creationId xmlns:a16="http://schemas.microsoft.com/office/drawing/2014/main" id="{32AE0D15-5E15-4E2E-AE09-730CBF135C22}"/>
              </a:ext>
            </a:extLst>
          </p:cNvPr>
          <p:cNvSpPr>
            <a:spLocks noGrp="1"/>
          </p:cNvSpPr>
          <p:nvPr>
            <p:ph type="ftr" sz="quarter" idx="3"/>
          </p:nvPr>
        </p:nvSpPr>
        <p:spPr/>
        <p:txBody>
          <a:bodyPr/>
          <a:lstStyle/>
          <a:p>
            <a:r>
              <a:rPr lang="en-GB" dirty="0"/>
              <a:t>© 2018 AVEVA Group plc and its subsidiaries. All rights reserved.</a:t>
            </a:r>
          </a:p>
        </p:txBody>
      </p:sp>
      <p:sp>
        <p:nvSpPr>
          <p:cNvPr id="12" name="Content Placeholder 11">
            <a:extLst>
              <a:ext uri="{FF2B5EF4-FFF2-40B4-BE49-F238E27FC236}">
                <a16:creationId xmlns:a16="http://schemas.microsoft.com/office/drawing/2014/main" id="{18A94F21-CB22-4BF5-B5D2-CF747058CE90}"/>
              </a:ext>
            </a:extLst>
          </p:cNvPr>
          <p:cNvSpPr>
            <a:spLocks noGrp="1"/>
          </p:cNvSpPr>
          <p:nvPr>
            <p:ph sz="quarter" idx="14"/>
          </p:nvPr>
        </p:nvSpPr>
        <p:spPr/>
        <p:txBody>
          <a:bodyPr/>
          <a:lstStyle/>
          <a:p>
            <a:r>
              <a:rPr lang="en-GB" b="1" dirty="0"/>
              <a:t>Production Analyst</a:t>
            </a:r>
          </a:p>
          <a:p>
            <a:pPr lvl="1"/>
            <a:r>
              <a:rPr lang="en-GB" dirty="0"/>
              <a:t>Data Grid Context Menu (right-click) offers “Top X” combinations for quick data entry</a:t>
            </a:r>
          </a:p>
          <a:p>
            <a:r>
              <a:rPr lang="en-GB" b="1" dirty="0"/>
              <a:t>RCE</a:t>
            </a:r>
          </a:p>
          <a:p>
            <a:pPr lvl="1"/>
            <a:r>
              <a:rPr lang="en-GB" dirty="0"/>
              <a:t>Provides “Top X” info in message for use by Skelta/</a:t>
            </a:r>
            <a:r>
              <a:rPr lang="en-GB" dirty="0" err="1"/>
              <a:t>MSFlow</a:t>
            </a:r>
            <a:r>
              <a:rPr lang="en-GB" dirty="0"/>
              <a:t>/Slack/Email as quick data entry options</a:t>
            </a:r>
          </a:p>
          <a:p>
            <a:r>
              <a:rPr lang="en-GB" b="1" dirty="0" err="1"/>
              <a:t>Webhook</a:t>
            </a:r>
            <a:endParaRPr lang="en-GB" b="1" dirty="0"/>
          </a:p>
          <a:p>
            <a:pPr lvl="1"/>
            <a:r>
              <a:rPr lang="en-GB" dirty="0"/>
              <a:t>Provides “Top X” info in message for use by Skelta/</a:t>
            </a:r>
            <a:r>
              <a:rPr lang="en-GB" dirty="0" err="1"/>
              <a:t>MSFlow</a:t>
            </a:r>
            <a:r>
              <a:rPr lang="en-GB" dirty="0"/>
              <a:t>/Slack/Email as quick data entry options</a:t>
            </a:r>
          </a:p>
        </p:txBody>
      </p:sp>
    </p:spTree>
    <p:extLst>
      <p:ext uri="{BB962C8B-B14F-4D97-AF65-F5344CB8AC3E}">
        <p14:creationId xmlns:p14="http://schemas.microsoft.com/office/powerpoint/2010/main" val="2873632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805EBDC-5B1E-412A-9CFB-6B9F6973535B}"/>
              </a:ext>
            </a:extLst>
          </p:cNvPr>
          <p:cNvSpPr>
            <a:spLocks noGrp="1"/>
          </p:cNvSpPr>
          <p:nvPr>
            <p:ph type="title"/>
          </p:nvPr>
        </p:nvSpPr>
        <p:spPr/>
        <p:txBody>
          <a:bodyPr/>
          <a:lstStyle/>
          <a:p>
            <a:r>
              <a:rPr lang="en-GB" dirty="0"/>
              <a:t>Downtime Enhancement – Quick Complete</a:t>
            </a:r>
          </a:p>
        </p:txBody>
      </p:sp>
      <p:sp>
        <p:nvSpPr>
          <p:cNvPr id="11" name="Text Placeholder 10">
            <a:extLst>
              <a:ext uri="{FF2B5EF4-FFF2-40B4-BE49-F238E27FC236}">
                <a16:creationId xmlns:a16="http://schemas.microsoft.com/office/drawing/2014/main" id="{EF05BE81-107B-49FF-8780-03DEA7438F57}"/>
              </a:ext>
            </a:extLst>
          </p:cNvPr>
          <p:cNvSpPr>
            <a:spLocks noGrp="1"/>
          </p:cNvSpPr>
          <p:nvPr>
            <p:ph type="body" sz="quarter" idx="13"/>
          </p:nvPr>
        </p:nvSpPr>
        <p:spPr/>
        <p:txBody>
          <a:bodyPr/>
          <a:lstStyle/>
          <a:p>
            <a:r>
              <a:rPr lang="en-GB" dirty="0"/>
              <a:t>Example – Production Analyst</a:t>
            </a:r>
          </a:p>
        </p:txBody>
      </p:sp>
      <p:sp>
        <p:nvSpPr>
          <p:cNvPr id="4" name="Footer Placeholder 3">
            <a:extLst>
              <a:ext uri="{FF2B5EF4-FFF2-40B4-BE49-F238E27FC236}">
                <a16:creationId xmlns:a16="http://schemas.microsoft.com/office/drawing/2014/main" id="{32AE0D15-5E15-4E2E-AE09-730CBF135C22}"/>
              </a:ext>
            </a:extLst>
          </p:cNvPr>
          <p:cNvSpPr>
            <a:spLocks noGrp="1"/>
          </p:cNvSpPr>
          <p:nvPr>
            <p:ph type="ftr" sz="quarter" idx="3"/>
          </p:nvPr>
        </p:nvSpPr>
        <p:spPr>
          <a:xfrm>
            <a:off x="504000" y="6523425"/>
            <a:ext cx="7184400" cy="180000"/>
          </a:xfrm>
        </p:spPr>
        <p:txBody>
          <a:bodyPr/>
          <a:lstStyle/>
          <a:p>
            <a:r>
              <a:rPr lang="en-GB" dirty="0"/>
              <a:t>© 2018 AVEVA Group plc and its subsidiaries. All rights reserved.</a:t>
            </a:r>
          </a:p>
        </p:txBody>
      </p:sp>
      <p:pic>
        <p:nvPicPr>
          <p:cNvPr id="1026" name="img142458" descr="8aadd212-9455-4340-ab2c-3c4a05f3032a">
            <a:extLst>
              <a:ext uri="{FF2B5EF4-FFF2-40B4-BE49-F238E27FC236}">
                <a16:creationId xmlns:a16="http://schemas.microsoft.com/office/drawing/2014/main" id="{CDB20DD4-9054-48A3-A092-552CFF344B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2" y="1742287"/>
            <a:ext cx="9525001" cy="338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C428E766-6373-4533-88DA-7EA371AF16F5}"/>
              </a:ext>
            </a:extLst>
          </p:cNvPr>
          <p:cNvSpPr txBox="1"/>
          <p:nvPr/>
        </p:nvSpPr>
        <p:spPr>
          <a:xfrm>
            <a:off x="6858000" y="2559102"/>
            <a:ext cx="1716086" cy="253916"/>
          </a:xfrm>
          <a:prstGeom prst="rect">
            <a:avLst/>
          </a:prstGeom>
          <a:solidFill>
            <a:schemeClr val="tx2"/>
          </a:solidFill>
        </p:spPr>
        <p:txBody>
          <a:bodyPr wrap="square" rtlCol="0">
            <a:spAutoFit/>
          </a:bodyPr>
          <a:lstStyle/>
          <a:p>
            <a:r>
              <a:rPr lang="en-AU" sz="1050" u="sng" dirty="0">
                <a:latin typeface="Calibri" panose="020F0502020204030204" pitchFamily="34" charset="0"/>
                <a:cs typeface="Calibri" panose="020F0502020204030204" pitchFamily="34" charset="0"/>
              </a:rPr>
              <a:t>Q</a:t>
            </a:r>
            <a:r>
              <a:rPr lang="en-AU" sz="1050" dirty="0">
                <a:latin typeface="Calibri" panose="020F0502020204030204" pitchFamily="34" charset="0"/>
                <a:cs typeface="Calibri" panose="020F0502020204030204" pitchFamily="34" charset="0"/>
              </a:rPr>
              <a:t>uick Complete</a:t>
            </a:r>
            <a:endParaRPr lang="en-US" sz="1050" dirty="0">
              <a:latin typeface="Calibri" panose="020F0502020204030204" pitchFamily="34" charset="0"/>
              <a:cs typeface="Calibri" panose="020F0502020204030204" pitchFamily="34" charset="0"/>
            </a:endParaRPr>
          </a:p>
        </p:txBody>
      </p:sp>
      <p:graphicFrame>
        <p:nvGraphicFramePr>
          <p:cNvPr id="7" name="Table 6">
            <a:extLst>
              <a:ext uri="{FF2B5EF4-FFF2-40B4-BE49-F238E27FC236}">
                <a16:creationId xmlns:a16="http://schemas.microsoft.com/office/drawing/2014/main" id="{00471F71-3339-46A8-94D0-3F6FA47F589C}"/>
              </a:ext>
            </a:extLst>
          </p:cNvPr>
          <p:cNvGraphicFramePr>
            <a:graphicFrameLocks noGrp="1"/>
          </p:cNvGraphicFramePr>
          <p:nvPr>
            <p:extLst>
              <p:ext uri="{D42A27DB-BD31-4B8C-83A1-F6EECF244321}">
                <p14:modId xmlns:p14="http://schemas.microsoft.com/office/powerpoint/2010/main" val="417520630"/>
              </p:ext>
            </p:extLst>
          </p:nvPr>
        </p:nvGraphicFramePr>
        <p:xfrm>
          <a:off x="7916861" y="2527404"/>
          <a:ext cx="3713163" cy="2057400"/>
        </p:xfrm>
        <a:graphic>
          <a:graphicData uri="http://schemas.openxmlformats.org/drawingml/2006/table">
            <a:tbl>
              <a:tblPr firstRow="1" bandRow="1">
                <a:tableStyleId>{5940675A-B579-460E-94D1-54222C63F5DA}</a:tableStyleId>
              </a:tblPr>
              <a:tblGrid>
                <a:gridCol w="3713163">
                  <a:extLst>
                    <a:ext uri="{9D8B030D-6E8A-4147-A177-3AD203B41FA5}">
                      <a16:colId xmlns:a16="http://schemas.microsoft.com/office/drawing/2014/main" val="2763394949"/>
                    </a:ext>
                  </a:extLst>
                </a:gridCol>
              </a:tblGrid>
              <a:tr h="300301">
                <a:tc>
                  <a:txBody>
                    <a:bodyPr/>
                    <a:lstStyle/>
                    <a:p>
                      <a:r>
                        <a:rPr lang="en-AU" sz="1050" b="1" noProof="0" dirty="0">
                          <a:latin typeface="Calibri" panose="020F0502020204030204" pitchFamily="34" charset="0"/>
                          <a:cs typeface="Calibri" panose="020F0502020204030204" pitchFamily="34" charset="0"/>
                        </a:rPr>
                        <a:t>No Feed | Operating Delay</a:t>
                      </a:r>
                      <a:br>
                        <a:rPr lang="en-AU" sz="1050" noProof="0" dirty="0">
                          <a:latin typeface="Calibri" panose="020F0502020204030204" pitchFamily="34" charset="0"/>
                          <a:cs typeface="Calibri" panose="020F0502020204030204" pitchFamily="34" charset="0"/>
                        </a:rPr>
                      </a:br>
                      <a:r>
                        <a:rPr lang="en-AU" sz="1050" noProof="0" dirty="0" err="1">
                          <a:latin typeface="Calibri" panose="020F0502020204030204" pitchFamily="34" charset="0"/>
                          <a:cs typeface="Calibri" panose="020F0502020204030204" pitchFamily="34" charset="0"/>
                        </a:rPr>
                        <a:t>Enterprise.Site</a:t>
                      </a:r>
                      <a:r>
                        <a:rPr lang="en-AU" sz="1050" noProof="0" dirty="0">
                          <a:latin typeface="Calibri" panose="020F0502020204030204" pitchFamily="34" charset="0"/>
                          <a:cs typeface="Calibri" panose="020F0502020204030204" pitchFamily="34" charset="0"/>
                        </a:rPr>
                        <a:t> A.ROM (53%)</a:t>
                      </a:r>
                    </a:p>
                  </a:txBody>
                  <a:tcPr>
                    <a:lnL w="9525" cap="flat" cmpd="sng" algn="ctr">
                      <a:solidFill>
                        <a:schemeClr val="accent6">
                          <a:lumMod val="75000"/>
                        </a:schemeClr>
                      </a:solidFill>
                      <a:prstDash val="solid"/>
                      <a:round/>
                      <a:headEnd type="none" w="med" len="med"/>
                      <a:tailEnd type="none" w="med" len="med"/>
                    </a:lnL>
                    <a:lnR w="9525" cap="flat" cmpd="sng" algn="ctr">
                      <a:solidFill>
                        <a:schemeClr val="accent6">
                          <a:lumMod val="75000"/>
                        </a:schemeClr>
                      </a:solidFill>
                      <a:prstDash val="solid"/>
                      <a:round/>
                      <a:headEnd type="none" w="med" len="med"/>
                      <a:tailEnd type="none" w="med" len="med"/>
                    </a:lnR>
                    <a:lnT w="9525" cap="flat" cmpd="sng" algn="ctr">
                      <a:solidFill>
                        <a:schemeClr val="accent6">
                          <a:lumMod val="75000"/>
                        </a:schemeClr>
                      </a:solidFill>
                      <a:prstDash val="solid"/>
                      <a:round/>
                      <a:headEnd type="none" w="med" len="med"/>
                      <a:tailEnd type="none" w="med" len="med"/>
                    </a:lnT>
                    <a:lnB w="9525"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832541"/>
                  </a:ext>
                </a:extLst>
              </a:tr>
              <a:tr h="3003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050" b="1" noProof="0" dirty="0">
                          <a:latin typeface="Calibri" panose="020F0502020204030204" pitchFamily="34" charset="0"/>
                          <a:cs typeface="Calibri" panose="020F0502020204030204" pitchFamily="34" charset="0"/>
                        </a:rPr>
                        <a:t>Stockpile Full | Operating Delay</a:t>
                      </a:r>
                      <a:br>
                        <a:rPr lang="en-AU" sz="1050" b="1" noProof="0" dirty="0">
                          <a:latin typeface="Calibri" panose="020F0502020204030204" pitchFamily="34" charset="0"/>
                          <a:cs typeface="Calibri" panose="020F0502020204030204" pitchFamily="34" charset="0"/>
                        </a:rPr>
                      </a:br>
                      <a:r>
                        <a:rPr lang="en-AU" sz="1050" noProof="0" dirty="0" err="1">
                          <a:latin typeface="Calibri" panose="020F0502020204030204" pitchFamily="34" charset="0"/>
                          <a:cs typeface="Calibri" panose="020F0502020204030204" pitchFamily="34" charset="0"/>
                        </a:rPr>
                        <a:t>Enterprise.Site</a:t>
                      </a:r>
                      <a:r>
                        <a:rPr lang="en-AU" sz="1050" noProof="0" dirty="0">
                          <a:latin typeface="Calibri" panose="020F0502020204030204" pitchFamily="34" charset="0"/>
                          <a:cs typeface="Calibri" panose="020F0502020204030204" pitchFamily="34" charset="0"/>
                        </a:rPr>
                        <a:t> </a:t>
                      </a:r>
                      <a:r>
                        <a:rPr lang="en-AU" sz="1050" noProof="0" dirty="0" err="1">
                          <a:latin typeface="Calibri" panose="020F0502020204030204" pitchFamily="34" charset="0"/>
                          <a:cs typeface="Calibri" panose="020F0502020204030204" pitchFamily="34" charset="0"/>
                        </a:rPr>
                        <a:t>A.Product</a:t>
                      </a:r>
                      <a:r>
                        <a:rPr lang="en-AU" sz="1050" noProof="0" dirty="0">
                          <a:latin typeface="Calibri" panose="020F0502020204030204" pitchFamily="34" charset="0"/>
                          <a:cs typeface="Calibri" panose="020F0502020204030204" pitchFamily="34" charset="0"/>
                        </a:rPr>
                        <a:t> SP (12%)</a:t>
                      </a:r>
                    </a:p>
                  </a:txBody>
                  <a:tcPr>
                    <a:lnL w="9525" cap="flat" cmpd="sng" algn="ctr">
                      <a:solidFill>
                        <a:schemeClr val="accent6">
                          <a:lumMod val="75000"/>
                        </a:schemeClr>
                      </a:solidFill>
                      <a:prstDash val="solid"/>
                      <a:round/>
                      <a:headEnd type="none" w="med" len="med"/>
                      <a:tailEnd type="none" w="med" len="med"/>
                    </a:lnL>
                    <a:lnR w="9525" cap="flat" cmpd="sng" algn="ctr">
                      <a:solidFill>
                        <a:schemeClr val="accent6">
                          <a:lumMod val="75000"/>
                        </a:schemeClr>
                      </a:solidFill>
                      <a:prstDash val="solid"/>
                      <a:round/>
                      <a:headEnd type="none" w="med" len="med"/>
                      <a:tailEnd type="none" w="med" len="med"/>
                    </a:lnR>
                    <a:lnT w="9525" cap="flat" cmpd="sng" algn="ctr">
                      <a:solidFill>
                        <a:schemeClr val="accent6">
                          <a:lumMod val="75000"/>
                        </a:schemeClr>
                      </a:solidFill>
                      <a:prstDash val="solid"/>
                      <a:round/>
                      <a:headEnd type="none" w="med" len="med"/>
                      <a:tailEnd type="none" w="med" len="med"/>
                    </a:lnT>
                    <a:lnB w="9525"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36935259"/>
                  </a:ext>
                </a:extLst>
              </a:tr>
              <a:tr h="3003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5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Blocked | Unscheduled Failure</a:t>
                      </a:r>
                      <a:br>
                        <a:rPr kumimoji="0" lang="en-AU" sz="105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br>
                      <a:r>
                        <a:rPr kumimoji="0" lang="en-AU" sz="105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Enterprise.Site</a:t>
                      </a:r>
                      <a:r>
                        <a:rPr kumimoji="0" lang="en-AU"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kumimoji="0" lang="en-AU" sz="105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A.Crushing.Crusher</a:t>
                      </a:r>
                      <a:r>
                        <a:rPr kumimoji="0" lang="en-AU"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 (6%)</a:t>
                      </a:r>
                    </a:p>
                  </a:txBody>
                  <a:tcPr>
                    <a:lnL w="9525" cap="flat" cmpd="sng" algn="ctr">
                      <a:solidFill>
                        <a:schemeClr val="accent6">
                          <a:lumMod val="75000"/>
                        </a:schemeClr>
                      </a:solidFill>
                      <a:prstDash val="solid"/>
                      <a:round/>
                      <a:headEnd type="none" w="med" len="med"/>
                      <a:tailEnd type="none" w="med" len="med"/>
                    </a:lnL>
                    <a:lnR w="9525" cap="flat" cmpd="sng" algn="ctr">
                      <a:solidFill>
                        <a:schemeClr val="accent6">
                          <a:lumMod val="75000"/>
                        </a:schemeClr>
                      </a:solidFill>
                      <a:prstDash val="solid"/>
                      <a:round/>
                      <a:headEnd type="none" w="med" len="med"/>
                      <a:tailEnd type="none" w="med" len="med"/>
                    </a:lnR>
                    <a:lnT w="9525" cap="flat" cmpd="sng" algn="ctr">
                      <a:solidFill>
                        <a:schemeClr val="accent6">
                          <a:lumMod val="75000"/>
                        </a:schemeClr>
                      </a:solidFill>
                      <a:prstDash val="solid"/>
                      <a:round/>
                      <a:headEnd type="none" w="med" len="med"/>
                      <a:tailEnd type="none" w="med" len="med"/>
                    </a:lnT>
                    <a:lnB w="9525"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06876660"/>
                  </a:ext>
                </a:extLst>
              </a:tr>
              <a:tr h="3003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5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Crusher Gap | Performance Loss</a:t>
                      </a:r>
                      <a:br>
                        <a:rPr kumimoji="0" lang="en-AU" sz="105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br>
                      <a:r>
                        <a:rPr kumimoji="0" lang="en-AU" sz="105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Enterprise.Site</a:t>
                      </a:r>
                      <a:r>
                        <a:rPr kumimoji="0" lang="en-AU"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kumimoji="0" lang="en-AU" sz="105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A.Crushing.Crusher</a:t>
                      </a:r>
                      <a:r>
                        <a:rPr kumimoji="0" lang="en-AU"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 (3%)</a:t>
                      </a:r>
                    </a:p>
                  </a:txBody>
                  <a:tcPr>
                    <a:lnL w="9525" cap="flat" cmpd="sng" algn="ctr">
                      <a:solidFill>
                        <a:schemeClr val="accent6">
                          <a:lumMod val="75000"/>
                        </a:schemeClr>
                      </a:solidFill>
                      <a:prstDash val="solid"/>
                      <a:round/>
                      <a:headEnd type="none" w="med" len="med"/>
                      <a:tailEnd type="none" w="med" len="med"/>
                    </a:lnL>
                    <a:lnR w="9525" cap="flat" cmpd="sng" algn="ctr">
                      <a:solidFill>
                        <a:schemeClr val="accent6">
                          <a:lumMod val="75000"/>
                        </a:schemeClr>
                      </a:solidFill>
                      <a:prstDash val="solid"/>
                      <a:round/>
                      <a:headEnd type="none" w="med" len="med"/>
                      <a:tailEnd type="none" w="med" len="med"/>
                    </a:lnR>
                    <a:lnT w="9525" cap="flat" cmpd="sng" algn="ctr">
                      <a:solidFill>
                        <a:schemeClr val="accent6">
                          <a:lumMod val="75000"/>
                        </a:schemeClr>
                      </a:solidFill>
                      <a:prstDash val="solid"/>
                      <a:round/>
                      <a:headEnd type="none" w="med" len="med"/>
                      <a:tailEnd type="none" w="med" len="med"/>
                    </a:lnT>
                    <a:lnB w="9525"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66502226"/>
                  </a:ext>
                </a:extLst>
              </a:tr>
              <a:tr h="3003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5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Wet Feed | Performance Loss</a:t>
                      </a:r>
                      <a:br>
                        <a:rPr kumimoji="0" lang="en-AU" sz="105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br>
                      <a:r>
                        <a:rPr kumimoji="0" lang="en-AU" sz="105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Enterprise.Site</a:t>
                      </a:r>
                      <a:r>
                        <a:rPr kumimoji="0" lang="en-AU"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kumimoji="0" lang="en-AU" sz="105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A.Crushing.Crusher</a:t>
                      </a:r>
                      <a:r>
                        <a:rPr kumimoji="0" lang="en-AU" sz="105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 (1%)</a:t>
                      </a:r>
                    </a:p>
                  </a:txBody>
                  <a:tcPr>
                    <a:lnL w="9525" cap="flat" cmpd="sng" algn="ctr">
                      <a:solidFill>
                        <a:schemeClr val="accent6">
                          <a:lumMod val="75000"/>
                        </a:schemeClr>
                      </a:solidFill>
                      <a:prstDash val="solid"/>
                      <a:round/>
                      <a:headEnd type="none" w="med" len="med"/>
                      <a:tailEnd type="none" w="med" len="med"/>
                    </a:lnL>
                    <a:lnR w="9525" cap="flat" cmpd="sng" algn="ctr">
                      <a:solidFill>
                        <a:schemeClr val="accent6">
                          <a:lumMod val="75000"/>
                        </a:schemeClr>
                      </a:solidFill>
                      <a:prstDash val="solid"/>
                      <a:round/>
                      <a:headEnd type="none" w="med" len="med"/>
                      <a:tailEnd type="none" w="med" len="med"/>
                    </a:lnR>
                    <a:lnT w="9525" cap="flat" cmpd="sng" algn="ctr">
                      <a:solidFill>
                        <a:schemeClr val="accent6">
                          <a:lumMod val="75000"/>
                        </a:schemeClr>
                      </a:solidFill>
                      <a:prstDash val="solid"/>
                      <a:round/>
                      <a:headEnd type="none" w="med" len="med"/>
                      <a:tailEnd type="none" w="med" len="med"/>
                    </a:lnT>
                    <a:lnB w="9525"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22552812"/>
                  </a:ext>
                </a:extLst>
              </a:tr>
            </a:tbl>
          </a:graphicData>
        </a:graphic>
      </p:graphicFrame>
      <p:sp>
        <p:nvSpPr>
          <p:cNvPr id="15" name="Rectangle 14">
            <a:extLst>
              <a:ext uri="{FF2B5EF4-FFF2-40B4-BE49-F238E27FC236}">
                <a16:creationId xmlns:a16="http://schemas.microsoft.com/office/drawing/2014/main" id="{3C018D08-0460-465D-BA11-316093BD65B2}"/>
              </a:ext>
            </a:extLst>
          </p:cNvPr>
          <p:cNvSpPr/>
          <p:nvPr/>
        </p:nvSpPr>
        <p:spPr>
          <a:xfrm>
            <a:off x="2478086" y="3807856"/>
            <a:ext cx="6096000" cy="646331"/>
          </a:xfrm>
          <a:prstGeom prst="rect">
            <a:avLst/>
          </a:prstGeom>
        </p:spPr>
        <p:txBody>
          <a:bodyPr>
            <a:spAutoFit/>
          </a:bodyPr>
          <a:lstStyle/>
          <a:p>
            <a:r>
              <a:rPr lang="en-AU" b="1" dirty="0">
                <a:latin typeface="Calibri" panose="020F0502020204030204" pitchFamily="34" charset="0"/>
                <a:cs typeface="Calibri" panose="020F0502020204030204" pitchFamily="34" charset="0"/>
              </a:rPr>
              <a:t>Cause | Effect (if not null)| Classification</a:t>
            </a:r>
            <a:br>
              <a:rPr lang="en-AU" b="1" dirty="0">
                <a:latin typeface="Calibri" panose="020F0502020204030204" pitchFamily="34" charset="0"/>
                <a:cs typeface="Calibri" panose="020F0502020204030204" pitchFamily="34" charset="0"/>
              </a:rPr>
            </a:br>
            <a:r>
              <a:rPr lang="en-AU" dirty="0">
                <a:latin typeface="Calibri" panose="020F0502020204030204" pitchFamily="34" charset="0"/>
                <a:cs typeface="Calibri" panose="020F0502020204030204" pitchFamily="34" charset="0"/>
              </a:rPr>
              <a:t>Cause Location (Occurrence %)</a:t>
            </a:r>
          </a:p>
        </p:txBody>
      </p:sp>
      <p:cxnSp>
        <p:nvCxnSpPr>
          <p:cNvPr id="17" name="Straight Arrow Connector 16">
            <a:extLst>
              <a:ext uri="{FF2B5EF4-FFF2-40B4-BE49-F238E27FC236}">
                <a16:creationId xmlns:a16="http://schemas.microsoft.com/office/drawing/2014/main" id="{29A52A14-08EF-464A-9025-7044A4FD9A43}"/>
              </a:ext>
            </a:extLst>
          </p:cNvPr>
          <p:cNvCxnSpPr/>
          <p:nvPr/>
        </p:nvCxnSpPr>
        <p:spPr>
          <a:xfrm flipV="1">
            <a:off x="4171950" y="2714635"/>
            <a:ext cx="3810000" cy="10700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272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805EBDC-5B1E-412A-9CFB-6B9F6973535B}"/>
              </a:ext>
            </a:extLst>
          </p:cNvPr>
          <p:cNvSpPr>
            <a:spLocks noGrp="1"/>
          </p:cNvSpPr>
          <p:nvPr>
            <p:ph type="title"/>
          </p:nvPr>
        </p:nvSpPr>
        <p:spPr/>
        <p:txBody>
          <a:bodyPr/>
          <a:lstStyle/>
          <a:p>
            <a:r>
              <a:rPr lang="en-GB" dirty="0"/>
              <a:t>Downtime Enhancement – Quick Complete</a:t>
            </a:r>
          </a:p>
        </p:txBody>
      </p:sp>
      <p:sp>
        <p:nvSpPr>
          <p:cNvPr id="11" name="Text Placeholder 10">
            <a:extLst>
              <a:ext uri="{FF2B5EF4-FFF2-40B4-BE49-F238E27FC236}">
                <a16:creationId xmlns:a16="http://schemas.microsoft.com/office/drawing/2014/main" id="{EF05BE81-107B-49FF-8780-03DEA7438F57}"/>
              </a:ext>
            </a:extLst>
          </p:cNvPr>
          <p:cNvSpPr>
            <a:spLocks noGrp="1"/>
          </p:cNvSpPr>
          <p:nvPr>
            <p:ph type="body" sz="quarter" idx="13"/>
          </p:nvPr>
        </p:nvSpPr>
        <p:spPr/>
        <p:txBody>
          <a:bodyPr/>
          <a:lstStyle/>
          <a:p>
            <a:r>
              <a:rPr lang="en-GB" dirty="0"/>
              <a:t>Example – Outlook/Skelta/Slack</a:t>
            </a:r>
          </a:p>
        </p:txBody>
      </p:sp>
      <p:sp>
        <p:nvSpPr>
          <p:cNvPr id="4" name="Footer Placeholder 3">
            <a:extLst>
              <a:ext uri="{FF2B5EF4-FFF2-40B4-BE49-F238E27FC236}">
                <a16:creationId xmlns:a16="http://schemas.microsoft.com/office/drawing/2014/main" id="{32AE0D15-5E15-4E2E-AE09-730CBF135C22}"/>
              </a:ext>
            </a:extLst>
          </p:cNvPr>
          <p:cNvSpPr>
            <a:spLocks noGrp="1"/>
          </p:cNvSpPr>
          <p:nvPr>
            <p:ph type="ftr" sz="quarter" idx="3"/>
          </p:nvPr>
        </p:nvSpPr>
        <p:spPr>
          <a:xfrm>
            <a:off x="504000" y="6523425"/>
            <a:ext cx="7184400" cy="180000"/>
          </a:xfrm>
        </p:spPr>
        <p:txBody>
          <a:bodyPr/>
          <a:lstStyle/>
          <a:p>
            <a:r>
              <a:rPr lang="en-GB" dirty="0"/>
              <a:t>© 2018 AVEVA Group plc and its subsidiaries. All rights reserved.</a:t>
            </a:r>
          </a:p>
        </p:txBody>
      </p:sp>
      <p:pic>
        <p:nvPicPr>
          <p:cNvPr id="6" name="Picture 5">
            <a:extLst>
              <a:ext uri="{FF2B5EF4-FFF2-40B4-BE49-F238E27FC236}">
                <a16:creationId xmlns:a16="http://schemas.microsoft.com/office/drawing/2014/main" id="{FA0AFA7B-3A4D-45D7-A53A-4A5263E57504}"/>
              </a:ext>
            </a:extLst>
          </p:cNvPr>
          <p:cNvPicPr>
            <a:picLocks noChangeAspect="1"/>
          </p:cNvPicPr>
          <p:nvPr/>
        </p:nvPicPr>
        <p:blipFill>
          <a:blip r:embed="rId2"/>
          <a:stretch>
            <a:fillRect/>
          </a:stretch>
        </p:blipFill>
        <p:spPr>
          <a:xfrm>
            <a:off x="5867859" y="3283462"/>
            <a:ext cx="4295315" cy="3076575"/>
          </a:xfrm>
          <a:prstGeom prst="rect">
            <a:avLst/>
          </a:prstGeom>
        </p:spPr>
      </p:pic>
      <p:pic>
        <p:nvPicPr>
          <p:cNvPr id="5" name="Picture 4">
            <a:extLst>
              <a:ext uri="{FF2B5EF4-FFF2-40B4-BE49-F238E27FC236}">
                <a16:creationId xmlns:a16="http://schemas.microsoft.com/office/drawing/2014/main" id="{74C0FFC0-0DA7-4D32-8A88-1DFCBC03F10B}"/>
              </a:ext>
            </a:extLst>
          </p:cNvPr>
          <p:cNvPicPr>
            <a:picLocks noChangeAspect="1"/>
          </p:cNvPicPr>
          <p:nvPr/>
        </p:nvPicPr>
        <p:blipFill>
          <a:blip r:embed="rId3"/>
          <a:stretch>
            <a:fillRect/>
          </a:stretch>
        </p:blipFill>
        <p:spPr>
          <a:xfrm>
            <a:off x="713550" y="1862775"/>
            <a:ext cx="5543550" cy="1257300"/>
          </a:xfrm>
          <a:prstGeom prst="rect">
            <a:avLst/>
          </a:prstGeom>
        </p:spPr>
      </p:pic>
      <p:cxnSp>
        <p:nvCxnSpPr>
          <p:cNvPr id="16" name="Straight Arrow Connector 15">
            <a:extLst>
              <a:ext uri="{FF2B5EF4-FFF2-40B4-BE49-F238E27FC236}">
                <a16:creationId xmlns:a16="http://schemas.microsoft.com/office/drawing/2014/main" id="{CCD64CC8-43DA-4A27-8013-4173B5B94F18}"/>
              </a:ext>
            </a:extLst>
          </p:cNvPr>
          <p:cNvCxnSpPr>
            <a:cxnSpLocks/>
          </p:cNvCxnSpPr>
          <p:nvPr/>
        </p:nvCxnSpPr>
        <p:spPr>
          <a:xfrm>
            <a:off x="1819275" y="2959425"/>
            <a:ext cx="4810125" cy="898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1866565"/>
      </p:ext>
    </p:extLst>
  </p:cSld>
  <p:clrMapOvr>
    <a:masterClrMapping/>
  </p:clrMapOvr>
</p:sld>
</file>

<file path=ppt/theme/theme1.xml><?xml version="1.0" encoding="utf-8"?>
<a:theme xmlns:a="http://schemas.openxmlformats.org/drawingml/2006/main" name="AVEVA Green Theme">
  <a:themeElements>
    <a:clrScheme name="AVEVA Green Theme Colours">
      <a:dk1>
        <a:sysClr val="windowText" lastClr="000000"/>
      </a:dk1>
      <a:lt1>
        <a:sysClr val="window" lastClr="FFFFFF"/>
      </a:lt1>
      <a:dk2>
        <a:srgbClr val="E5E5E5"/>
      </a:dk2>
      <a:lt2>
        <a:srgbClr val="FFFFFF"/>
      </a:lt2>
      <a:accent1>
        <a:srgbClr val="054D53"/>
      </a:accent1>
      <a:accent2>
        <a:srgbClr val="19938E"/>
      </a:accent2>
      <a:accent3>
        <a:srgbClr val="E5E5E5"/>
      </a:accent3>
      <a:accent4>
        <a:srgbClr val="054D53"/>
      </a:accent4>
      <a:accent5>
        <a:srgbClr val="19938E"/>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90822AEB-4BA1-4DD2-A7C2-DCD4A9AA9CB5}"/>
    </a:ext>
  </a:extLst>
</a:theme>
</file>

<file path=ppt/theme/theme2.xml><?xml version="1.0" encoding="utf-8"?>
<a:theme xmlns:a="http://schemas.openxmlformats.org/drawingml/2006/main" name="AVEVA Blue Theme">
  <a:themeElements>
    <a:clrScheme name="AVEVA Blue Theme Colours">
      <a:dk1>
        <a:sysClr val="windowText" lastClr="000000"/>
      </a:dk1>
      <a:lt1>
        <a:sysClr val="window" lastClr="FFFFFF"/>
      </a:lt1>
      <a:dk2>
        <a:srgbClr val="E5E5E5"/>
      </a:dk2>
      <a:lt2>
        <a:srgbClr val="FFFFFF"/>
      </a:lt2>
      <a:accent1>
        <a:srgbClr val="5482AB"/>
      </a:accent1>
      <a:accent2>
        <a:srgbClr val="1A93D7"/>
      </a:accent2>
      <a:accent3>
        <a:srgbClr val="E5E5E5"/>
      </a:accent3>
      <a:accent4>
        <a:srgbClr val="5482AB"/>
      </a:accent4>
      <a:accent5>
        <a:srgbClr val="1A93D7"/>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E01B2082-996C-4552-9170-2D092E233894}"/>
    </a:ext>
  </a:extLst>
</a:theme>
</file>

<file path=ppt/theme/theme3.xml><?xml version="1.0" encoding="utf-8"?>
<a:theme xmlns:a="http://schemas.openxmlformats.org/drawingml/2006/main" name="AVEVA Red Theme">
  <a:themeElements>
    <a:clrScheme name="AVEVA Red Theme Colours">
      <a:dk1>
        <a:sysClr val="windowText" lastClr="000000"/>
      </a:dk1>
      <a:lt1>
        <a:sysClr val="window" lastClr="FFFFFF"/>
      </a:lt1>
      <a:dk2>
        <a:srgbClr val="E5E5E5"/>
      </a:dk2>
      <a:lt2>
        <a:srgbClr val="FFFFFF"/>
      </a:lt2>
      <a:accent1>
        <a:srgbClr val="70181F"/>
      </a:accent1>
      <a:accent2>
        <a:srgbClr val="EA3837"/>
      </a:accent2>
      <a:accent3>
        <a:srgbClr val="E5E5E5"/>
      </a:accent3>
      <a:accent4>
        <a:srgbClr val="70181F"/>
      </a:accent4>
      <a:accent5>
        <a:srgbClr val="EA3837"/>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53C1B562-EC36-4F6F-AE6A-5077FE772E94}"/>
    </a:ext>
  </a:extLst>
</a:theme>
</file>

<file path=ppt/theme/theme4.xml><?xml version="1.0" encoding="utf-8"?>
<a:theme xmlns:a="http://schemas.openxmlformats.org/drawingml/2006/main" name="AVEVA Yellow Theme">
  <a:themeElements>
    <a:clrScheme name="AVEVA Yellow Theme Colours">
      <a:dk1>
        <a:sysClr val="windowText" lastClr="000000"/>
      </a:dk1>
      <a:lt1>
        <a:sysClr val="window" lastClr="FFFFFF"/>
      </a:lt1>
      <a:dk2>
        <a:srgbClr val="E5E5E5"/>
      </a:dk2>
      <a:lt2>
        <a:srgbClr val="FFFFFF"/>
      </a:lt2>
      <a:accent1>
        <a:srgbClr val="936E28"/>
      </a:accent1>
      <a:accent2>
        <a:srgbClr val="FFBC38"/>
      </a:accent2>
      <a:accent3>
        <a:srgbClr val="E5E5E5"/>
      </a:accent3>
      <a:accent4>
        <a:srgbClr val="936E28"/>
      </a:accent4>
      <a:accent5>
        <a:srgbClr val="FFBC38"/>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A75F210C-02DC-447A-A91E-C1728BD5BE77}"/>
    </a:ext>
  </a:extLst>
</a:theme>
</file>

<file path=ppt/theme/theme5.xml><?xml version="1.0" encoding="utf-8"?>
<a:theme xmlns:a="http://schemas.openxmlformats.org/drawingml/2006/main" name="AVEVA Purple Theme">
  <a:themeElements>
    <a:clrScheme name="AVEVA Purple Theme Colours">
      <a:dk1>
        <a:sysClr val="windowText" lastClr="000000"/>
      </a:dk1>
      <a:lt1>
        <a:sysClr val="window" lastClr="FFFFFF"/>
      </a:lt1>
      <a:dk2>
        <a:srgbClr val="E5E5E5"/>
      </a:dk2>
      <a:lt2>
        <a:srgbClr val="FFFFFF"/>
      </a:lt2>
      <a:accent1>
        <a:srgbClr val="2F1545"/>
      </a:accent1>
      <a:accent2>
        <a:srgbClr val="9E478E"/>
      </a:accent2>
      <a:accent3>
        <a:srgbClr val="E5E5E5"/>
      </a:accent3>
      <a:accent4>
        <a:srgbClr val="2F1545"/>
      </a:accent4>
      <a:accent5>
        <a:srgbClr val="9E478E"/>
      </a:accent5>
      <a:accent6>
        <a:srgbClr val="E5E5E5"/>
      </a:accent6>
      <a:hlink>
        <a:srgbClr val="EA3837"/>
      </a:hlink>
      <a:folHlink>
        <a:srgbClr val="70181F"/>
      </a:folHlink>
    </a:clrScheme>
    <a:fontScheme name="AVEVA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VEVA_Internal_Apr2018 v3.2.potx" id="{F24E2458-8F63-4A34-8161-2F4D418F1A34}" vid="{C04ECFFA-1639-4414-B3DB-97C7A6D41AAE}"/>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AVEVA_Internal_Apr2018 v3.2</Template>
  <TotalTime>90</TotalTime>
  <Words>173</Words>
  <Application>Microsoft Office PowerPoint</Application>
  <PresentationFormat>Widescreen</PresentationFormat>
  <Paragraphs>30</Paragraphs>
  <Slides>3</Slides>
  <Notes>0</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3</vt:i4>
      </vt:variant>
    </vt:vector>
  </HeadingPairs>
  <TitlesOfParts>
    <vt:vector size="10" baseType="lpstr">
      <vt:lpstr>Arial</vt:lpstr>
      <vt:lpstr>Calibri</vt:lpstr>
      <vt:lpstr>AVEVA Green Theme</vt:lpstr>
      <vt:lpstr>AVEVA Blue Theme</vt:lpstr>
      <vt:lpstr>AVEVA Red Theme</vt:lpstr>
      <vt:lpstr>AVEVA Yellow Theme</vt:lpstr>
      <vt:lpstr>AVEVA Purple Theme</vt:lpstr>
      <vt:lpstr>Downtime Enhancement – Quick Complete</vt:lpstr>
      <vt:lpstr>Downtime Enhancement – Quick Complete</vt:lpstr>
      <vt:lpstr>Downtime Enhancement – Quick Complete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Charron CARLSON</dc:creator>
  <dc:description>v3.2 Apr 2018</dc:description>
  <cp:lastModifiedBy>Ben CONNOLLY</cp:lastModifiedBy>
  <cp:revision>9</cp:revision>
  <dcterms:created xsi:type="dcterms:W3CDTF">2018-05-29T23:07:08Z</dcterms:created>
  <dcterms:modified xsi:type="dcterms:W3CDTF">2018-07-11T07:44:27Z</dcterms:modified>
</cp:coreProperties>
</file>