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934" r:id="rId2"/>
    <p:sldMasterId id="2147483948" r:id="rId3"/>
    <p:sldMasterId id="2147483962" r:id="rId4"/>
    <p:sldMasterId id="2147483976" r:id="rId5"/>
  </p:sldMasterIdLst>
  <p:notesMasterIdLst>
    <p:notesMasterId r:id="rId10"/>
  </p:notesMasterIdLst>
  <p:sldIdLst>
    <p:sldId id="280" r:id="rId6"/>
    <p:sldId id="288" r:id="rId7"/>
    <p:sldId id="286" r:id="rId8"/>
    <p:sldId id="28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5E5"/>
    <a:srgbClr val="FFBC38"/>
    <a:srgbClr val="936E28"/>
    <a:srgbClr val="EA3837"/>
    <a:srgbClr val="70181F"/>
    <a:srgbClr val="1A93D7"/>
    <a:srgbClr val="5482AB"/>
    <a:srgbClr val="19938E"/>
    <a:srgbClr val="054D53"/>
    <a:srgbClr val="9E4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63" autoAdjust="0"/>
    <p:restoredTop sz="94660"/>
  </p:normalViewPr>
  <p:slideViewPr>
    <p:cSldViewPr snapToGrid="0">
      <p:cViewPr varScale="1">
        <p:scale>
          <a:sx n="113" d="100"/>
          <a:sy n="113" d="100"/>
        </p:scale>
        <p:origin x="67" y="245"/>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DED76-5D38-41BF-9AF2-709E5C06511E}" type="datetimeFigureOut">
              <a:rPr lang="en-GB" smtClean="0"/>
              <a:t>21/01/2019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234E84-C538-456E-9D17-5DEAA57ABBDE}" type="slidenum">
              <a:rPr lang="en-GB" smtClean="0"/>
              <a:t>‹#›</a:t>
            </a:fld>
            <a:endParaRPr lang="en-GB"/>
          </a:p>
        </p:txBody>
      </p:sp>
    </p:spTree>
    <p:extLst>
      <p:ext uri="{BB962C8B-B14F-4D97-AF65-F5344CB8AC3E}">
        <p14:creationId xmlns:p14="http://schemas.microsoft.com/office/powerpoint/2010/main" val="156140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a:t>Edit Master text styles</a:t>
            </a:r>
          </a:p>
          <a:p>
            <a:pPr lvl="1"/>
            <a:r>
              <a:rPr lang="en-US"/>
              <a:t>Second level</a:t>
            </a:r>
          </a:p>
          <a:p>
            <a:pPr lvl="2"/>
            <a:r>
              <a:rPr lang="en-US"/>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a:t>Edit Master text styles</a:t>
            </a:r>
          </a:p>
          <a:p>
            <a:pPr lvl="1"/>
            <a:r>
              <a:rPr lang="en-US"/>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55021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8" name="TextBox 17">
            <a:extLst>
              <a:ext uri="{FF2B5EF4-FFF2-40B4-BE49-F238E27FC236}">
                <a16:creationId xmlns:a16="http://schemas.microsoft.com/office/drawing/2014/main" id="{DB15FE0B-B3BF-4D32-9D9A-A6FED97D9038}"/>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188150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09596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a:t>Edit Master text styles</a:t>
            </a:r>
          </a:p>
          <a:p>
            <a:pPr lvl="1"/>
            <a:r>
              <a:rPr lang="en-US"/>
              <a:t>Second level</a:t>
            </a:r>
          </a:p>
          <a:p>
            <a:pPr lvl="2"/>
            <a:r>
              <a:rPr lang="en-US"/>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a:t>Edit Master text styles</a:t>
            </a:r>
          </a:p>
          <a:p>
            <a:pPr lvl="1"/>
            <a:r>
              <a:rPr lang="en-US"/>
              <a:t>Second level</a:t>
            </a:r>
          </a:p>
          <a:p>
            <a:pPr lvl="2"/>
            <a:r>
              <a:rPr lang="en-US"/>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r>
              <a:rPr lang="en-US"/>
              <a:t>Click icon to add chart</a:t>
            </a:r>
            <a:endParaRPr lang="en-GB" dirty="0"/>
          </a:p>
        </p:txBody>
      </p:sp>
    </p:spTree>
    <p:extLst>
      <p:ext uri="{BB962C8B-B14F-4D97-AF65-F5344CB8AC3E}">
        <p14:creationId xmlns:p14="http://schemas.microsoft.com/office/powerpoint/2010/main" val="1637945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312243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965615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4984" y="3651138"/>
            <a:ext cx="233172" cy="518161"/>
          </a:xfrm>
          <a:prstGeom prst="rect">
            <a:avLst/>
          </a:prstGeom>
        </p:spPr>
      </p:pic>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1" name="TextBox 20">
            <a:extLst>
              <a:ext uri="{FF2B5EF4-FFF2-40B4-BE49-F238E27FC236}">
                <a16:creationId xmlns:a16="http://schemas.microsoft.com/office/drawing/2014/main" id="{820D0BB1-8604-4E24-9239-2A9B494261E3}"/>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a:solidFill>
                <a:schemeClr val="tx1"/>
              </a:solidFill>
            </a:endParaRP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3505248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862527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5930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4110983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0F689F9D-90FE-45E5-81DD-69977526AF58}"/>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15127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9180602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786796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E5A9DB92-983B-451A-995D-71BBF3DDE693}"/>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681852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bg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F1619E83-EF29-4378-A266-0A09B79FAC8B}"/>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2187533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bg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64663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bg1"/>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1063713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CCBB8A9E-9043-44CA-A37D-3F850646D5F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9954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39174961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972339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025031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43040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8718515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0E5AD5F0-4C2A-42D5-8C93-4E48CAF7C19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2B650F83-523D-4CC2-B8E6-B5BC6B8EB27C}"/>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6323636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0853836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6808526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333745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03E1D85D-603F-4F2C-BBE1-EDA2B2DDCD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92726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 Column bullets">
    <p:bg>
      <p:bgPr>
        <a:solidFill>
          <a:schemeClr val="bg1">
            <a:alpha val="60000"/>
          </a:schemeClr>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32912996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A690A148-9130-4D41-9BC7-51F87BE1615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5607359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A765E291-C4CE-441E-8256-16D060A677CF}"/>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2419572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7503237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83636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7" name="TextBox 16">
            <a:extLst>
              <a:ext uri="{FF2B5EF4-FFF2-40B4-BE49-F238E27FC236}">
                <a16:creationId xmlns:a16="http://schemas.microsoft.com/office/drawing/2014/main" id="{7E5A9918-D0F1-4E3A-BC00-0A470C1DFF2D}"/>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2557170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31BFCFCF-C55F-47BD-9252-E79571FE46FE}"/>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1859852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22431090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11480191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8260302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2857766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28B52D9E-25AB-4FE3-9A15-3A89B38773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BCBD4958-7DD5-497C-AF15-BB1EFE58FE2B}"/>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18803096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2058831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3382308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1603550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BC61076D-932B-4302-B526-9517F8199FAC}"/>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01944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115222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40467927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1"/>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1"/>
                </a:solidFill>
              </a:defRPr>
            </a:lvl3pPr>
            <a:lvl4pPr marL="1150938" indent="-287338">
              <a:spcBef>
                <a:spcPts val="200"/>
              </a:spcBef>
              <a:spcAft>
                <a:spcPts val="600"/>
              </a:spcAft>
              <a:buFont typeface="Arial" panose="020B0604020202020204" pitchFamily="34" charset="0"/>
              <a:buChar char="▲"/>
              <a:defRPr>
                <a:solidFill>
                  <a:schemeClr val="accent1"/>
                </a:solidFill>
              </a:defRPr>
            </a:lvl4pPr>
            <a:lvl5pPr marL="1440000" indent="-288000">
              <a:spcBef>
                <a:spcPts val="200"/>
              </a:spcBef>
              <a:spcAft>
                <a:spcPts val="600"/>
              </a:spcAft>
              <a:buFont typeface="Arial" panose="020B0604020202020204" pitchFamily="34" charset="0"/>
              <a:buChar char="▲"/>
              <a:defRPr>
                <a:solidFill>
                  <a:schemeClr val="accent1"/>
                </a:solidFill>
              </a:defRPr>
            </a:lvl5pPr>
            <a:lvl6pPr marL="1728000" indent="-288000">
              <a:spcBef>
                <a:spcPts val="200"/>
              </a:spcBef>
              <a:buFont typeface="Arial" panose="020B0604020202020204" pitchFamily="34" charset="0"/>
              <a:buChar char="▲"/>
              <a:defRPr>
                <a:solidFill>
                  <a:schemeClr val="accent1"/>
                </a:solidFill>
              </a:defRPr>
            </a:lvl6pPr>
            <a:lvl7pPr marL="2016000" indent="-288000">
              <a:spcBef>
                <a:spcPts val="200"/>
              </a:spcBef>
              <a:buFont typeface="Arial" panose="020B0604020202020204" pitchFamily="34" charset="0"/>
              <a:buChar char="▲"/>
              <a:defRPr>
                <a:solidFill>
                  <a:schemeClr val="accent1"/>
                </a:solidFill>
              </a:defRPr>
            </a:lvl7pPr>
            <a:lvl8pPr marL="2304000" indent="-288000">
              <a:spcBef>
                <a:spcPts val="200"/>
              </a:spcBef>
              <a:buFont typeface="Arial" panose="020B0604020202020204" pitchFamily="34" charset="0"/>
              <a:buChar char="▲"/>
              <a:defRPr>
                <a:solidFill>
                  <a:schemeClr val="accent1"/>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F375C867-3A08-4CA9-923A-30BD6A90FD8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4494244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DA852D24-DC3F-4AD2-B6DA-0A6F231F112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7457718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7879746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52672048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460FD2F7-8165-4CC3-88D2-C65F138703FF}"/>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20089456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98052173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with chart ">
    <p:bg>
      <p:bgPr>
        <a:solidFill>
          <a:schemeClr val="bg1">
            <a:alpha val="60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25977854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4977977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5270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22" name="TextBox 21">
            <a:extLst>
              <a:ext uri="{FF2B5EF4-FFF2-40B4-BE49-F238E27FC236}">
                <a16:creationId xmlns:a16="http://schemas.microsoft.com/office/drawing/2014/main" id="{81F36918-698D-4A3B-A787-90938D402FD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30693398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0698359F-488C-4AF7-9B99-AF9EF11C6A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BC724F5D-E680-4244-81F2-C25C6866E69B}"/>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8685365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27500168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1" name="Slide Number Placeholder 5">
            <a:extLst>
              <a:ext uri="{FF2B5EF4-FFF2-40B4-BE49-F238E27FC236}">
                <a16:creationId xmlns:a16="http://schemas.microsoft.com/office/drawing/2014/main" id="{922B94E9-8886-4BD4-AD7B-5D6C497AED2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7444130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05529294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EB48DA52-AFBC-41DE-B1ED-35E1627EE4B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2595883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146122975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8000">
              <a:spcBef>
                <a:spcPts val="200"/>
              </a:spcBef>
              <a:buFont typeface="Arial" panose="020B0604020202020204" pitchFamily="34" charset="0"/>
              <a:buChar char="▲"/>
              <a:defRPr>
                <a:solidFill>
                  <a:schemeClr val="accent2"/>
                </a:solidFill>
              </a:defRPr>
            </a:lvl2pPr>
            <a:lvl3pPr marL="863600" indent="-288000">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8000">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94A2BA0B-0CAC-4DF7-9FFA-49DCD71AB604}"/>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0752174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endParaRPr lang="en-GB" dirty="0"/>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553C9784-716A-481E-9B96-074B52FF2D5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04082038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80095249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013637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a:t>Edit Master text styles</a:t>
            </a:r>
          </a:p>
          <a:p>
            <a:pPr lvl="1"/>
            <a:r>
              <a:rPr lang="en-US"/>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8" name="TextBox 17">
            <a:extLst>
              <a:ext uri="{FF2B5EF4-FFF2-40B4-BE49-F238E27FC236}">
                <a16:creationId xmlns:a16="http://schemas.microsoft.com/office/drawing/2014/main" id="{1FE5F321-71BB-4382-B835-D3CC64A6A66D}"/>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4571973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33AB1C9A-D679-4AF1-B6F6-1CB7E187F841}"/>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98670130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169867406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26916460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0023384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12978312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Last slide">
    <p:bg>
      <p:bgPr>
        <a:solidFill>
          <a:schemeClr val="bg1">
            <a:alpha val="6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C9CC522F-5BCE-478B-9501-BE5D4C5FF1E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E42235B7-06EB-459E-B9D6-616ED1CB85C6}"/>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277122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600216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854799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image" Target="../media/image2.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image" Target="../media/image2.pn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image" Target="../media/image1.png"/><Relationship Id="rId2" Type="http://schemas.openxmlformats.org/officeDocument/2006/relationships/slideLayout" Target="../slideLayouts/slideLayout32.xml"/><Relationship Id="rId16" Type="http://schemas.openxmlformats.org/officeDocument/2006/relationships/theme" Target="../theme/theme3.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image" Target="../media/image2.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image" Target="../media/image1.png"/><Relationship Id="rId2" Type="http://schemas.openxmlformats.org/officeDocument/2006/relationships/slideLayout" Target="../slideLayouts/slideLayout47.xml"/><Relationship Id="rId16" Type="http://schemas.openxmlformats.org/officeDocument/2006/relationships/theme" Target="../theme/theme4.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18" Type="http://schemas.openxmlformats.org/officeDocument/2006/relationships/image" Target="../media/image2.png"/><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image" Target="../media/image1.png"/><Relationship Id="rId2" Type="http://schemas.openxmlformats.org/officeDocument/2006/relationships/slideLayout" Target="../slideLayouts/slideLayout62.xml"/><Relationship Id="rId16" Type="http://schemas.openxmlformats.org/officeDocument/2006/relationships/theme" Target="../theme/theme5.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slideLayout" Target="../slideLayouts/slideLayout7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5465E26D-2BC4-4ABF-ACEF-490533ADE5F9}"/>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D19A643A-9C7C-40F9-B3D2-2ED674A5D74C}"/>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0C8C0F99-92D7-4383-865F-053EF42E65A9}"/>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5CE5E0F3-1460-4EAD-B131-A645ED09E32F}"/>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F7480010-46EE-4608-8EAC-ADB970AD6D4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8BE264C6-B166-4BCB-A7FD-376AE0ECE2B1}"/>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F8FEE556-1CF2-463C-95AA-A5D5EF2FE456}"/>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E0437A2C-F57D-4EFA-BEC2-C111D4C0C3B4}"/>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F4D90FD5-66EC-400A-8023-3769346F1494}"/>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7A06EC31-46A5-4116-9486-19DC207B1E77}"/>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4" name="TextBox 33">
            <a:extLst>
              <a:ext uri="{FF2B5EF4-FFF2-40B4-BE49-F238E27FC236}">
                <a16:creationId xmlns:a16="http://schemas.microsoft.com/office/drawing/2014/main" id="{1BBB847E-1690-448B-9B8E-0CA2670235B1}"/>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037B80EE-E01E-4C80-892E-65EA37841425}"/>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3618599258"/>
      </p:ext>
    </p:extLst>
  </p:cSld>
  <p:clrMap bg1="lt1" tx1="dk1" bg2="lt2" tx2="dk2" accent1="accent1" accent2="accent2" accent3="accent3" accent4="accent4" accent5="accent5" accent6="accent6" hlink="hlink" folHlink="folHlink"/>
  <p:sldLayoutIdLst>
    <p:sldLayoutId id="2147483735" r:id="rId1"/>
    <p:sldLayoutId id="2147483932" r:id="rId2"/>
    <p:sldLayoutId id="2147483999" r:id="rId3"/>
    <p:sldLayoutId id="2147483662" r:id="rId4"/>
    <p:sldLayoutId id="2147483933" r:id="rId5"/>
    <p:sldLayoutId id="2147483664" r:id="rId6"/>
    <p:sldLayoutId id="2147483665" r:id="rId7"/>
    <p:sldLayoutId id="2147483990" r:id="rId8"/>
    <p:sldLayoutId id="2147484000" r:id="rId9"/>
    <p:sldLayoutId id="2147483667" r:id="rId10"/>
    <p:sldLayoutId id="2147483666" r:id="rId11"/>
    <p:sldLayoutId id="2147483674" r:id="rId12"/>
    <p:sldLayoutId id="2147483668" r:id="rId13"/>
    <p:sldLayoutId id="2147483671" r:id="rId14"/>
    <p:sldLayoutId id="2147483670"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E2CE2F8A-A15E-4978-8C21-79B746A6072B}"/>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7C4AC096-CA0C-4315-9FAB-69E22E74C3DE}"/>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DE055276-4484-4C2C-BFD9-5BB7970746E3}"/>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B59294FE-DF08-46E2-A11C-9D255AAC4DF0}"/>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D40F6586-A47D-4348-AD4A-59BB13294F40}"/>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3C0AEFCB-F016-4518-AB8B-140C6702C0B8}"/>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D56B23E3-8BB1-4CD1-A717-D1BDAA6AFCE8}"/>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608AAFD9-7149-4224-8059-0C7DAE11C17A}"/>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E3D2A0A5-B3CD-40B9-B560-EB7481CD808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2DCCEAD1-4011-409A-BD4E-90FCCCB35EB4}"/>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1A38E606-540C-4F2C-A3E5-A5F96D79285B}"/>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F9BA10FC-ACE4-4460-9E20-8EE37D75DEBA}"/>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2106445909"/>
      </p:ext>
    </p:extLst>
  </p:cSld>
  <p:clrMap bg1="lt1" tx1="dk1" bg2="lt2" tx2="dk2" accent1="accent1" accent2="accent2" accent3="accent3" accent4="accent4" accent5="accent5" accent6="accent6" hlink="hlink" folHlink="folHlink"/>
  <p:sldLayoutIdLst>
    <p:sldLayoutId id="2147484009" r:id="rId1"/>
    <p:sldLayoutId id="2147483940" r:id="rId2"/>
    <p:sldLayoutId id="2147483998" r:id="rId3"/>
    <p:sldLayoutId id="2147483939" r:id="rId4"/>
    <p:sldLayoutId id="2147483941" r:id="rId5"/>
    <p:sldLayoutId id="2147483945" r:id="rId6"/>
    <p:sldLayoutId id="2147483936" r:id="rId7"/>
    <p:sldLayoutId id="2147483991" r:id="rId8"/>
    <p:sldLayoutId id="2147484001" r:id="rId9"/>
    <p:sldLayoutId id="2147483943" r:id="rId10"/>
    <p:sldLayoutId id="2147484005" r:id="rId11"/>
    <p:sldLayoutId id="2147483942" r:id="rId12"/>
    <p:sldLayoutId id="2147483944" r:id="rId13"/>
    <p:sldLayoutId id="2147483946" r:id="rId14"/>
    <p:sldLayoutId id="2147483947"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1AC2C9D3-4550-4EC4-9B91-FD107186A112}"/>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608B7B24-7AAC-4E53-896C-CB200D58C52D}"/>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AB454C8C-1CA7-465F-8EA7-614E0F704204}"/>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9FD99F05-F89E-4D9F-B5F5-AD78C08097D8}"/>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CD4D9AFE-28CF-4B54-92E5-D2A158959D75}"/>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3DD7F912-8D2A-4B49-A844-EC55B20830D3}"/>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4685CF30-9F30-4F78-9CF7-52E055C3C57D}"/>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CEB4410C-A429-430E-9BAD-C345D408FEEB}"/>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084024A3-9705-4103-B571-6DCE8A2AFC8F}"/>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E95B9608-C4D0-44B2-90F5-DBADC994C1C9}"/>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14C6C359-0736-4A5C-AD34-8FC1718524AB}"/>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8CE04DBB-7EE6-420D-8E06-3D960F3ADA61}"/>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1142155534"/>
      </p:ext>
    </p:extLst>
  </p:cSld>
  <p:clrMap bg1="lt1" tx1="dk1" bg2="lt2" tx2="dk2" accent1="accent1" accent2="accent2" accent3="accent3" accent4="accent4" accent5="accent5" accent6="accent6" hlink="hlink" folHlink="folHlink"/>
  <p:sldLayoutIdLst>
    <p:sldLayoutId id="2147484010" r:id="rId1"/>
    <p:sldLayoutId id="2147483954" r:id="rId2"/>
    <p:sldLayoutId id="2147483997" r:id="rId3"/>
    <p:sldLayoutId id="2147483953" r:id="rId4"/>
    <p:sldLayoutId id="2147483955" r:id="rId5"/>
    <p:sldLayoutId id="2147483959" r:id="rId6"/>
    <p:sldLayoutId id="2147483950" r:id="rId7"/>
    <p:sldLayoutId id="2147483992" r:id="rId8"/>
    <p:sldLayoutId id="2147484002" r:id="rId9"/>
    <p:sldLayoutId id="2147483957" r:id="rId10"/>
    <p:sldLayoutId id="2147484006" r:id="rId11"/>
    <p:sldLayoutId id="2147483956" r:id="rId12"/>
    <p:sldLayoutId id="2147483958" r:id="rId13"/>
    <p:sldLayoutId id="2147483960" r:id="rId14"/>
    <p:sldLayoutId id="2147483961"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7A318640-6FDB-481A-8872-F031AECC378A}"/>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0A32AE4D-4269-457D-92DF-0F527617829B}"/>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81C15D25-3E78-43D4-B044-D5B1559D28BD}"/>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DED5C87A-F32C-4036-B609-98B113211F85}"/>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2B1E2AD9-2000-4937-AC32-20CCA54383E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A8421CE3-5950-4A1A-AA46-55BB32A6D108}"/>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5563F424-35A0-464B-938A-4A84AFFF9555}"/>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5682EA56-83CB-4F9B-A6CB-A23573010CD9}"/>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13517CC2-8974-4711-A315-86291694F3A7}"/>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5ECE52B0-FB46-4216-B5E0-E25979EBF506}"/>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FB802DA0-0552-48BA-A22D-75BA7C8C85F7}"/>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C2C21EA4-3895-487D-AC04-94790F1D6876}"/>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2842777461"/>
      </p:ext>
    </p:extLst>
  </p:cSld>
  <p:clrMap bg1="lt1" tx1="dk1" bg2="lt2" tx2="dk2" accent1="accent1" accent2="accent2" accent3="accent3" accent4="accent4" accent5="accent5" accent6="accent6" hlink="hlink" folHlink="folHlink"/>
  <p:sldLayoutIdLst>
    <p:sldLayoutId id="2147484011" r:id="rId1"/>
    <p:sldLayoutId id="2147483968" r:id="rId2"/>
    <p:sldLayoutId id="2147483996" r:id="rId3"/>
    <p:sldLayoutId id="2147483967" r:id="rId4"/>
    <p:sldLayoutId id="2147483969" r:id="rId5"/>
    <p:sldLayoutId id="2147483973" r:id="rId6"/>
    <p:sldLayoutId id="2147483964" r:id="rId7"/>
    <p:sldLayoutId id="2147483993" r:id="rId8"/>
    <p:sldLayoutId id="2147484003" r:id="rId9"/>
    <p:sldLayoutId id="2147483971" r:id="rId10"/>
    <p:sldLayoutId id="2147484007" r:id="rId11"/>
    <p:sldLayoutId id="2147483970" r:id="rId12"/>
    <p:sldLayoutId id="2147483972" r:id="rId13"/>
    <p:sldLayoutId id="2147483974" r:id="rId14"/>
    <p:sldLayoutId id="2147483975"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8E5065FE-4E14-4A4E-B33C-F0985F0842AE}"/>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40F248FB-480C-48CF-A50D-466D2D378D56}"/>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F4E33B75-05E7-4844-ABBB-E88C3F9EDF83}"/>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36E9C85D-505F-43BF-A607-272F3682B275}"/>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CFB3AD45-0FC6-46BF-8242-F8A57DA3D45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50347866-3C0E-4858-91CC-2E9709491309}"/>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049D86EF-CA39-4775-8F42-D734BBE4A22E}"/>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38609786-3EF1-4841-948C-26CCAA52CA02}"/>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D18968BF-849D-46B0-9672-59B95BE7FCBD}"/>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7CAD6FB0-31FB-451E-B4A8-A78E194160BD}"/>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B4D43210-F461-4C58-9372-7EF5045D14D0}"/>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5882678E-56CB-49B2-84BE-2868CB0DD64C}"/>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4238714592"/>
      </p:ext>
    </p:extLst>
  </p:cSld>
  <p:clrMap bg1="lt1" tx1="dk1" bg2="lt2" tx2="dk2" accent1="accent1" accent2="accent2" accent3="accent3" accent4="accent4" accent5="accent5" accent6="accent6" hlink="hlink" folHlink="folHlink"/>
  <p:sldLayoutIdLst>
    <p:sldLayoutId id="2147484012" r:id="rId1"/>
    <p:sldLayoutId id="2147483982" r:id="rId2"/>
    <p:sldLayoutId id="2147483995" r:id="rId3"/>
    <p:sldLayoutId id="2147483981" r:id="rId4"/>
    <p:sldLayoutId id="2147483983" r:id="rId5"/>
    <p:sldLayoutId id="2147483987" r:id="rId6"/>
    <p:sldLayoutId id="2147483978" r:id="rId7"/>
    <p:sldLayoutId id="2147483994" r:id="rId8"/>
    <p:sldLayoutId id="2147484004" r:id="rId9"/>
    <p:sldLayoutId id="2147483985" r:id="rId10"/>
    <p:sldLayoutId id="2147484008" r:id="rId11"/>
    <p:sldLayoutId id="2147483984" r:id="rId12"/>
    <p:sldLayoutId id="2147483986" r:id="rId13"/>
    <p:sldLayoutId id="2147483988" r:id="rId14"/>
    <p:sldLayoutId id="2147483989"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err="1"/>
              <a:t>Ampla</a:t>
            </a:r>
            <a:r>
              <a:rPr lang="en-GB" dirty="0"/>
              <a:t> Enhancement – Standard field for Operator</a:t>
            </a:r>
          </a:p>
        </p:txBody>
      </p:sp>
      <p:sp>
        <p:nvSpPr>
          <p:cNvPr id="10" name="Content Placeholder 9">
            <a:extLst>
              <a:ext uri="{FF2B5EF4-FFF2-40B4-BE49-F238E27FC236}">
                <a16:creationId xmlns:a16="http://schemas.microsoft.com/office/drawing/2014/main" id="{03D965B1-DB4B-44CB-8A3E-95D82D185FC3}"/>
              </a:ext>
            </a:extLst>
          </p:cNvPr>
          <p:cNvSpPr>
            <a:spLocks noGrp="1"/>
          </p:cNvSpPr>
          <p:nvPr>
            <p:ph idx="1"/>
          </p:nvPr>
        </p:nvSpPr>
        <p:spPr>
          <a:xfrm>
            <a:off x="503999" y="2072640"/>
            <a:ext cx="8119723" cy="3831360"/>
          </a:xfrm>
        </p:spPr>
        <p:txBody>
          <a:bodyPr/>
          <a:lstStyle/>
          <a:p>
            <a:endParaRPr lang="en-GB" sz="2000" b="1" dirty="0"/>
          </a:p>
          <a:p>
            <a:r>
              <a:rPr lang="en-GB" sz="2000" b="1" dirty="0"/>
              <a:t>Include a standard field to every reporting point to capture the user who has last changed one of the mandatory fields.</a:t>
            </a:r>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a:xfrm>
            <a:off x="564960" y="1341120"/>
            <a:ext cx="9840000" cy="731520"/>
          </a:xfrm>
        </p:spPr>
        <p:txBody>
          <a:bodyPr/>
          <a:lstStyle/>
          <a:p>
            <a:r>
              <a:rPr lang="en-GB" sz="2400" dirty="0"/>
              <a:t>Requirements:</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p:txBody>
          <a:bodyPr/>
          <a:lstStyle/>
          <a:p>
            <a:r>
              <a:rPr lang="en-GB" dirty="0"/>
              <a:t>© 2018 AVEVA Group plc and its subsidiaries. All rights reserved.</a:t>
            </a:r>
          </a:p>
        </p:txBody>
      </p:sp>
    </p:spTree>
    <p:extLst>
      <p:ext uri="{BB962C8B-B14F-4D97-AF65-F5344CB8AC3E}">
        <p14:creationId xmlns:p14="http://schemas.microsoft.com/office/powerpoint/2010/main" val="2873632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err="1"/>
              <a:t>Ampla</a:t>
            </a:r>
            <a:r>
              <a:rPr lang="en-GB" dirty="0"/>
              <a:t> Enhancement – Standard field for Operator</a:t>
            </a:r>
          </a:p>
        </p:txBody>
      </p:sp>
      <p:sp>
        <p:nvSpPr>
          <p:cNvPr id="10" name="Content Placeholder 9">
            <a:extLst>
              <a:ext uri="{FF2B5EF4-FFF2-40B4-BE49-F238E27FC236}">
                <a16:creationId xmlns:a16="http://schemas.microsoft.com/office/drawing/2014/main" id="{03D965B1-DB4B-44CB-8A3E-95D82D185FC3}"/>
              </a:ext>
            </a:extLst>
          </p:cNvPr>
          <p:cNvSpPr>
            <a:spLocks noGrp="1"/>
          </p:cNvSpPr>
          <p:nvPr>
            <p:ph idx="1"/>
          </p:nvPr>
        </p:nvSpPr>
        <p:spPr>
          <a:xfrm>
            <a:off x="503999" y="2072640"/>
            <a:ext cx="8119723" cy="3831360"/>
          </a:xfrm>
        </p:spPr>
        <p:txBody>
          <a:bodyPr/>
          <a:lstStyle/>
          <a:p>
            <a:endParaRPr lang="en-GB" sz="2000" b="1" dirty="0"/>
          </a:p>
          <a:p>
            <a:r>
              <a:rPr lang="en-GB" sz="2000" b="1" dirty="0"/>
              <a:t>Almost all </a:t>
            </a:r>
            <a:r>
              <a:rPr lang="en-GB" sz="2000" b="1" dirty="0" err="1"/>
              <a:t>Ampla</a:t>
            </a:r>
            <a:r>
              <a:rPr lang="en-GB" sz="2000" b="1" dirty="0"/>
              <a:t> Performance projects include a requirement to capture the name of the operator who has completed the downtime record. </a:t>
            </a:r>
          </a:p>
          <a:p>
            <a:r>
              <a:rPr lang="en-GB" sz="2000" b="1" dirty="0"/>
              <a:t>As there is no standard feature to address this requirement, delivery team has to use code items to achieve this.</a:t>
            </a:r>
          </a:p>
          <a:p>
            <a:r>
              <a:rPr lang="en-GB" sz="2000" b="1" dirty="0"/>
              <a:t>As it is a standard demand from customers, this request is raised to include it to </a:t>
            </a:r>
            <a:r>
              <a:rPr lang="en-GB" sz="2000" b="1" dirty="0" err="1"/>
              <a:t>Ampla</a:t>
            </a:r>
            <a:r>
              <a:rPr lang="en-GB" sz="2000" b="1" dirty="0"/>
              <a:t> as an standard feature.</a:t>
            </a:r>
            <a:endParaRPr lang="en-GB" dirty="0"/>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a:xfrm>
            <a:off x="564960" y="1266613"/>
            <a:ext cx="9840000" cy="806027"/>
          </a:xfrm>
        </p:spPr>
        <p:txBody>
          <a:bodyPr/>
          <a:lstStyle/>
          <a:p>
            <a:r>
              <a:rPr lang="en-GB" sz="2400" dirty="0"/>
              <a:t>Original Requirement and use case:</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p:txBody>
          <a:bodyPr/>
          <a:lstStyle/>
          <a:p>
            <a:r>
              <a:rPr lang="en-GB" dirty="0"/>
              <a:t>© 2018 AVEVA Group plc and its subsidiaries. All rights reserved.</a:t>
            </a:r>
          </a:p>
        </p:txBody>
      </p:sp>
    </p:spTree>
    <p:extLst>
      <p:ext uri="{BB962C8B-B14F-4D97-AF65-F5344CB8AC3E}">
        <p14:creationId xmlns:p14="http://schemas.microsoft.com/office/powerpoint/2010/main" val="4033848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a:xfrm>
            <a:off x="504000" y="615465"/>
            <a:ext cx="9840000" cy="396000"/>
          </a:xfrm>
        </p:spPr>
        <p:txBody>
          <a:bodyPr/>
          <a:lstStyle/>
          <a:p>
            <a:r>
              <a:rPr lang="en-GB" dirty="0" err="1"/>
              <a:t>Ampla</a:t>
            </a:r>
            <a:r>
              <a:rPr lang="en-GB" dirty="0"/>
              <a:t> Enhancement – Standard field for Operator</a:t>
            </a:r>
          </a:p>
        </p:txBody>
      </p:sp>
      <p:sp>
        <p:nvSpPr>
          <p:cNvPr id="10" name="Content Placeholder 9">
            <a:extLst>
              <a:ext uri="{FF2B5EF4-FFF2-40B4-BE49-F238E27FC236}">
                <a16:creationId xmlns:a16="http://schemas.microsoft.com/office/drawing/2014/main" id="{03D965B1-DB4B-44CB-8A3E-95D82D185FC3}"/>
              </a:ext>
            </a:extLst>
          </p:cNvPr>
          <p:cNvSpPr>
            <a:spLocks noGrp="1"/>
          </p:cNvSpPr>
          <p:nvPr>
            <p:ph idx="1"/>
          </p:nvPr>
        </p:nvSpPr>
        <p:spPr>
          <a:xfrm>
            <a:off x="503999" y="1659466"/>
            <a:ext cx="10563628" cy="4244533"/>
          </a:xfrm>
        </p:spPr>
        <p:txBody>
          <a:bodyPr/>
          <a:lstStyle/>
          <a:p>
            <a:r>
              <a:rPr lang="en-GB" sz="2000" b="1" dirty="0"/>
              <a:t>Using a code item to provide the operator field is not ideal as:</a:t>
            </a:r>
          </a:p>
          <a:p>
            <a:pPr lvl="1"/>
            <a:r>
              <a:rPr lang="en-GB" sz="1600" b="1" dirty="0"/>
              <a:t>Custom codes may cause security breaches to </a:t>
            </a:r>
            <a:r>
              <a:rPr lang="en-GB" sz="1600" b="1" dirty="0" err="1"/>
              <a:t>Ampla</a:t>
            </a:r>
            <a:r>
              <a:rPr lang="en-GB" sz="1600" b="1" dirty="0"/>
              <a:t> system.</a:t>
            </a:r>
          </a:p>
          <a:p>
            <a:pPr lvl="1"/>
            <a:r>
              <a:rPr lang="en-GB" sz="1600" b="1" dirty="0"/>
              <a:t>The code relies on “</a:t>
            </a:r>
            <a:r>
              <a:rPr lang="en-GB" sz="1600" b="1" dirty="0" err="1"/>
              <a:t>Citect.Ampla.StandardItems.User.GetCurrentUser</a:t>
            </a:r>
            <a:r>
              <a:rPr lang="en-GB" sz="1600" b="1" dirty="0"/>
              <a:t>” method which may not get the correct user in some circumstances. </a:t>
            </a:r>
          </a:p>
          <a:p>
            <a:pPr lvl="1"/>
            <a:r>
              <a:rPr lang="en-GB" sz="1600" b="1" dirty="0"/>
              <a:t>Custom codes can affect the performance of </a:t>
            </a:r>
            <a:r>
              <a:rPr lang="en-GB" sz="1600" b="1" dirty="0" err="1"/>
              <a:t>Ampla</a:t>
            </a:r>
            <a:r>
              <a:rPr lang="en-GB" sz="1600" b="1" dirty="0"/>
              <a:t>.</a:t>
            </a:r>
          </a:p>
          <a:p>
            <a:pPr lvl="1"/>
            <a:r>
              <a:rPr lang="en-GB" sz="1600" b="1" dirty="0"/>
              <a:t>Implementation of the code item will increase the project cost.</a:t>
            </a:r>
          </a:p>
          <a:p>
            <a:pPr lvl="1"/>
            <a:r>
              <a:rPr lang="en-GB" sz="1600" b="1" dirty="0"/>
              <a:t>Using custom codes increase the cost of support and maintenance of the project.</a:t>
            </a:r>
          </a:p>
          <a:p>
            <a:pPr lvl="1"/>
            <a:r>
              <a:rPr lang="en-GB" sz="1600" b="1" dirty="0"/>
              <a:t>Using custom codes makes the upgrade process more difficult and increase the cost of upgrade.</a:t>
            </a:r>
          </a:p>
          <a:p>
            <a:pPr lvl="1"/>
            <a:r>
              <a:rPr lang="en-GB" sz="1600" b="1" dirty="0"/>
              <a:t>There are many project without any customization except filling the operator field, so lack of this feature makes these projects to not comply with no customization requirement.</a:t>
            </a:r>
          </a:p>
          <a:p>
            <a:pPr lvl="1"/>
            <a:r>
              <a:rPr lang="en-GB" sz="1600" b="1" dirty="0"/>
              <a:t>There is no guaranty the custom code written in the best possible way.</a:t>
            </a:r>
          </a:p>
          <a:p>
            <a:pPr marL="288662" lvl="1" indent="0">
              <a:buNone/>
            </a:pPr>
            <a:endParaRPr lang="en-GB" b="1" dirty="0"/>
          </a:p>
          <a:p>
            <a:endParaRPr lang="en-GB" dirty="0"/>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a:xfrm>
            <a:off x="504000" y="1043999"/>
            <a:ext cx="9840000" cy="480001"/>
          </a:xfrm>
        </p:spPr>
        <p:txBody>
          <a:bodyPr/>
          <a:lstStyle/>
          <a:p>
            <a:r>
              <a:rPr lang="en-GB" sz="2400" dirty="0"/>
              <a:t>Business justification</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p:txBody>
          <a:bodyPr/>
          <a:lstStyle/>
          <a:p>
            <a:r>
              <a:rPr lang="en-GB" dirty="0"/>
              <a:t>© 2018 AVEVA Group plc and its subsidiaries. All rights reserved.</a:t>
            </a:r>
          </a:p>
        </p:txBody>
      </p:sp>
    </p:spTree>
    <p:extLst>
      <p:ext uri="{BB962C8B-B14F-4D97-AF65-F5344CB8AC3E}">
        <p14:creationId xmlns:p14="http://schemas.microsoft.com/office/powerpoint/2010/main" val="424689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err="1"/>
              <a:t>Ampla</a:t>
            </a:r>
            <a:r>
              <a:rPr lang="en-GB" dirty="0"/>
              <a:t> Enhancement – Standard field for Operator</a:t>
            </a:r>
          </a:p>
        </p:txBody>
      </p:sp>
      <p:sp>
        <p:nvSpPr>
          <p:cNvPr id="10" name="Content Placeholder 9">
            <a:extLst>
              <a:ext uri="{FF2B5EF4-FFF2-40B4-BE49-F238E27FC236}">
                <a16:creationId xmlns:a16="http://schemas.microsoft.com/office/drawing/2014/main" id="{03D965B1-DB4B-44CB-8A3E-95D82D185FC3}"/>
              </a:ext>
            </a:extLst>
          </p:cNvPr>
          <p:cNvSpPr>
            <a:spLocks noGrp="1"/>
          </p:cNvSpPr>
          <p:nvPr>
            <p:ph idx="1"/>
          </p:nvPr>
        </p:nvSpPr>
        <p:spPr>
          <a:xfrm>
            <a:off x="503999" y="1659466"/>
            <a:ext cx="10563628" cy="4244533"/>
          </a:xfrm>
        </p:spPr>
        <p:txBody>
          <a:bodyPr/>
          <a:lstStyle/>
          <a:p>
            <a:r>
              <a:rPr lang="en-GB" sz="2000" b="1" dirty="0"/>
              <a:t>Although the original requirement comes for the downtime reporting points, it might be a good idea to include it for all Modules (</a:t>
            </a:r>
            <a:r>
              <a:rPr lang="en-GB" sz="2000" b="1" dirty="0" err="1"/>
              <a:t>ie</a:t>
            </a:r>
            <a:r>
              <a:rPr lang="en-GB" sz="2000" b="1" dirty="0"/>
              <a:t> Energy would be similar and there are some customers who allow manual changes for Production records).</a:t>
            </a:r>
          </a:p>
          <a:p>
            <a:r>
              <a:rPr lang="en-GB" sz="2000" b="1" dirty="0"/>
              <a:t>As each customer might be more sensitive about different fields, the suggestion is to capture the name of the user who has changed the mandatory fields rather than just Cause Location, Cause and Classification. In this way it will be much easier to configure the field to accommodate the customer requirement. For example the current code item used for the </a:t>
            </a:r>
            <a:r>
              <a:rPr lang="en-GB" sz="2000" b="1"/>
              <a:t>purpose, captures </a:t>
            </a:r>
            <a:r>
              <a:rPr lang="en-GB" sz="2000" b="1" dirty="0"/>
              <a:t>the user name for any manual change, while many customers are not interested to know who has changed the comments. With the suggested approach (only changes on Mandatory fields) we will be able to configure it based on what the customer wants.</a:t>
            </a:r>
          </a:p>
          <a:p>
            <a:pPr marL="0" indent="0">
              <a:buNone/>
            </a:pPr>
            <a:endParaRPr lang="en-GB" sz="2000" b="1" dirty="0"/>
          </a:p>
          <a:p>
            <a:pPr marL="288662" lvl="1" indent="0">
              <a:buNone/>
            </a:pPr>
            <a:endParaRPr lang="en-GB" b="1" dirty="0"/>
          </a:p>
          <a:p>
            <a:endParaRPr lang="en-GB" dirty="0"/>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a:xfrm>
            <a:off x="504000" y="1043999"/>
            <a:ext cx="9840000" cy="480001"/>
          </a:xfrm>
        </p:spPr>
        <p:txBody>
          <a:bodyPr/>
          <a:lstStyle/>
          <a:p>
            <a:r>
              <a:rPr lang="en-GB" sz="2400" dirty="0"/>
              <a:t>Other notes:</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p:txBody>
          <a:bodyPr/>
          <a:lstStyle/>
          <a:p>
            <a:r>
              <a:rPr lang="en-GB" dirty="0"/>
              <a:t>© 2018 AVEVA Group plc and its subsidiaries. All rights reserved.</a:t>
            </a:r>
          </a:p>
        </p:txBody>
      </p:sp>
    </p:spTree>
    <p:extLst>
      <p:ext uri="{BB962C8B-B14F-4D97-AF65-F5344CB8AC3E}">
        <p14:creationId xmlns:p14="http://schemas.microsoft.com/office/powerpoint/2010/main" val="1726899615"/>
      </p:ext>
    </p:extLst>
  </p:cSld>
  <p:clrMapOvr>
    <a:masterClrMapping/>
  </p:clrMapOvr>
</p:sld>
</file>

<file path=ppt/theme/theme1.xml><?xml version="1.0" encoding="utf-8"?>
<a:theme xmlns:a="http://schemas.openxmlformats.org/drawingml/2006/main" name="AVEVA Green Theme">
  <a:themeElements>
    <a:clrScheme name="AVEVA Green Theme Colours">
      <a:dk1>
        <a:sysClr val="windowText" lastClr="000000"/>
      </a:dk1>
      <a:lt1>
        <a:sysClr val="window" lastClr="FFFFFF"/>
      </a:lt1>
      <a:dk2>
        <a:srgbClr val="E5E5E5"/>
      </a:dk2>
      <a:lt2>
        <a:srgbClr val="FFFFFF"/>
      </a:lt2>
      <a:accent1>
        <a:srgbClr val="054D53"/>
      </a:accent1>
      <a:accent2>
        <a:srgbClr val="19938E"/>
      </a:accent2>
      <a:accent3>
        <a:srgbClr val="E5E5E5"/>
      </a:accent3>
      <a:accent4>
        <a:srgbClr val="054D53"/>
      </a:accent4>
      <a:accent5>
        <a:srgbClr val="19938E"/>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90822AEB-4BA1-4DD2-A7C2-DCD4A9AA9CB5}"/>
    </a:ext>
  </a:extLst>
</a:theme>
</file>

<file path=ppt/theme/theme2.xml><?xml version="1.0" encoding="utf-8"?>
<a:theme xmlns:a="http://schemas.openxmlformats.org/drawingml/2006/main" name="AVEVA Blue Theme">
  <a:themeElements>
    <a:clrScheme name="AVEVA Blue Theme Colours">
      <a:dk1>
        <a:sysClr val="windowText" lastClr="000000"/>
      </a:dk1>
      <a:lt1>
        <a:sysClr val="window" lastClr="FFFFFF"/>
      </a:lt1>
      <a:dk2>
        <a:srgbClr val="E5E5E5"/>
      </a:dk2>
      <a:lt2>
        <a:srgbClr val="FFFFFF"/>
      </a:lt2>
      <a:accent1>
        <a:srgbClr val="5482AB"/>
      </a:accent1>
      <a:accent2>
        <a:srgbClr val="1A93D7"/>
      </a:accent2>
      <a:accent3>
        <a:srgbClr val="E5E5E5"/>
      </a:accent3>
      <a:accent4>
        <a:srgbClr val="5482AB"/>
      </a:accent4>
      <a:accent5>
        <a:srgbClr val="1A93D7"/>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E01B2082-996C-4552-9170-2D092E233894}"/>
    </a:ext>
  </a:extLst>
</a:theme>
</file>

<file path=ppt/theme/theme3.xml><?xml version="1.0" encoding="utf-8"?>
<a:theme xmlns:a="http://schemas.openxmlformats.org/drawingml/2006/main" name="AVEVA Red Theme">
  <a:themeElements>
    <a:clrScheme name="AVEVA Red Theme Colours">
      <a:dk1>
        <a:sysClr val="windowText" lastClr="000000"/>
      </a:dk1>
      <a:lt1>
        <a:sysClr val="window" lastClr="FFFFFF"/>
      </a:lt1>
      <a:dk2>
        <a:srgbClr val="E5E5E5"/>
      </a:dk2>
      <a:lt2>
        <a:srgbClr val="FFFFFF"/>
      </a:lt2>
      <a:accent1>
        <a:srgbClr val="70181F"/>
      </a:accent1>
      <a:accent2>
        <a:srgbClr val="EA3837"/>
      </a:accent2>
      <a:accent3>
        <a:srgbClr val="E5E5E5"/>
      </a:accent3>
      <a:accent4>
        <a:srgbClr val="70181F"/>
      </a:accent4>
      <a:accent5>
        <a:srgbClr val="EA3837"/>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53C1B562-EC36-4F6F-AE6A-5077FE772E94}"/>
    </a:ext>
  </a:extLst>
</a:theme>
</file>

<file path=ppt/theme/theme4.xml><?xml version="1.0" encoding="utf-8"?>
<a:theme xmlns:a="http://schemas.openxmlformats.org/drawingml/2006/main" name="AVEVA Yellow Theme">
  <a:themeElements>
    <a:clrScheme name="AVEVA Yellow Theme Colours">
      <a:dk1>
        <a:sysClr val="windowText" lastClr="000000"/>
      </a:dk1>
      <a:lt1>
        <a:sysClr val="window" lastClr="FFFFFF"/>
      </a:lt1>
      <a:dk2>
        <a:srgbClr val="E5E5E5"/>
      </a:dk2>
      <a:lt2>
        <a:srgbClr val="FFFFFF"/>
      </a:lt2>
      <a:accent1>
        <a:srgbClr val="936E28"/>
      </a:accent1>
      <a:accent2>
        <a:srgbClr val="FFBC38"/>
      </a:accent2>
      <a:accent3>
        <a:srgbClr val="E5E5E5"/>
      </a:accent3>
      <a:accent4>
        <a:srgbClr val="936E28"/>
      </a:accent4>
      <a:accent5>
        <a:srgbClr val="FFBC38"/>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A75F210C-02DC-447A-A91E-C1728BD5BE77}"/>
    </a:ext>
  </a:extLst>
</a:theme>
</file>

<file path=ppt/theme/theme5.xml><?xml version="1.0" encoding="utf-8"?>
<a:theme xmlns:a="http://schemas.openxmlformats.org/drawingml/2006/main" name="AVEVA Purple Theme">
  <a:themeElements>
    <a:clrScheme name="AVEVA Purple Theme Colours">
      <a:dk1>
        <a:sysClr val="windowText" lastClr="000000"/>
      </a:dk1>
      <a:lt1>
        <a:sysClr val="window" lastClr="FFFFFF"/>
      </a:lt1>
      <a:dk2>
        <a:srgbClr val="E5E5E5"/>
      </a:dk2>
      <a:lt2>
        <a:srgbClr val="FFFFFF"/>
      </a:lt2>
      <a:accent1>
        <a:srgbClr val="2F1545"/>
      </a:accent1>
      <a:accent2>
        <a:srgbClr val="9E478E"/>
      </a:accent2>
      <a:accent3>
        <a:srgbClr val="E5E5E5"/>
      </a:accent3>
      <a:accent4>
        <a:srgbClr val="2F1545"/>
      </a:accent4>
      <a:accent5>
        <a:srgbClr val="9E478E"/>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C04ECFFA-1639-4414-B3DB-97C7A6D41AAE}"/>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AVEVA_Internal_Apr2018 v3.2</Template>
  <TotalTime>311</TotalTime>
  <Words>442</Words>
  <Application>Microsoft Office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4</vt:i4>
      </vt:variant>
    </vt:vector>
  </HeadingPairs>
  <TitlesOfParts>
    <vt:vector size="11" baseType="lpstr">
      <vt:lpstr>Arial</vt:lpstr>
      <vt:lpstr>Calibri</vt:lpstr>
      <vt:lpstr>AVEVA Green Theme</vt:lpstr>
      <vt:lpstr>AVEVA Blue Theme</vt:lpstr>
      <vt:lpstr>AVEVA Red Theme</vt:lpstr>
      <vt:lpstr>AVEVA Yellow Theme</vt:lpstr>
      <vt:lpstr>AVEVA Purple Theme</vt:lpstr>
      <vt:lpstr>Ampla Enhancement – Standard field for Operator</vt:lpstr>
      <vt:lpstr>Ampla Enhancement – Standard field for Operator</vt:lpstr>
      <vt:lpstr>Ampla Enhancement – Standard field for Operator</vt:lpstr>
      <vt:lpstr>Ampla Enhancement – Standard field for Operator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Charron CARLSON</dc:creator>
  <dc:description>v3.2 Apr 2018</dc:description>
  <cp:lastModifiedBy>Mehrnoosh KHODAVERDY</cp:lastModifiedBy>
  <cp:revision>22</cp:revision>
  <dcterms:created xsi:type="dcterms:W3CDTF">2018-05-29T23:07:08Z</dcterms:created>
  <dcterms:modified xsi:type="dcterms:W3CDTF">2019-01-21T00:36:05Z</dcterms:modified>
</cp:coreProperties>
</file>