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934" r:id="rId2"/>
    <p:sldMasterId id="2147483948" r:id="rId3"/>
    <p:sldMasterId id="2147483962" r:id="rId4"/>
    <p:sldMasterId id="2147483976" r:id="rId5"/>
  </p:sldMasterIdLst>
  <p:notesMasterIdLst>
    <p:notesMasterId r:id="rId10"/>
  </p:notesMasterIdLst>
  <p:sldIdLst>
    <p:sldId id="280" r:id="rId6"/>
    <p:sldId id="288" r:id="rId7"/>
    <p:sldId id="286" r:id="rId8"/>
    <p:sldId id="287"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E5E5"/>
    <a:srgbClr val="FFBC38"/>
    <a:srgbClr val="936E28"/>
    <a:srgbClr val="EA3837"/>
    <a:srgbClr val="70181F"/>
    <a:srgbClr val="1A93D7"/>
    <a:srgbClr val="5482AB"/>
    <a:srgbClr val="19938E"/>
    <a:srgbClr val="054D53"/>
    <a:srgbClr val="9E4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763" autoAdjust="0"/>
    <p:restoredTop sz="94660"/>
  </p:normalViewPr>
  <p:slideViewPr>
    <p:cSldViewPr snapToGrid="0">
      <p:cViewPr varScale="1">
        <p:scale>
          <a:sx n="113" d="100"/>
          <a:sy n="113" d="100"/>
        </p:scale>
        <p:origin x="67" y="245"/>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presProps" Target="presProps.xml"/><Relationship Id="rId5" Type="http://schemas.openxmlformats.org/officeDocument/2006/relationships/slideMaster" Target="slideMasters/slideMaster5.xml"/><Relationship Id="rId10"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4DED76-5D38-41BF-9AF2-709E5C06511E}" type="datetimeFigureOut">
              <a:rPr lang="en-GB" smtClean="0"/>
              <a:t>21/01/2019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234E84-C538-456E-9D17-5DEAA57ABBDE}" type="slidenum">
              <a:rPr lang="en-GB" smtClean="0"/>
              <a:t>‹#›</a:t>
            </a:fld>
            <a:endParaRPr lang="en-GB"/>
          </a:p>
        </p:txBody>
      </p:sp>
    </p:spTree>
    <p:extLst>
      <p:ext uri="{BB962C8B-B14F-4D97-AF65-F5344CB8AC3E}">
        <p14:creationId xmlns:p14="http://schemas.microsoft.com/office/powerpoint/2010/main" val="15614023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C8DB26A-F046-4632-90AF-CCDB7F12246C}"/>
              </a:ext>
            </a:extLst>
          </p:cNvPr>
          <p:cNvSpPr/>
          <p:nvPr userDrawn="1"/>
        </p:nvSpPr>
        <p:spPr>
          <a:xfrm>
            <a:off x="0" y="0"/>
            <a:ext cx="12192000" cy="68675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icture Placeholder 2">
            <a:extLst>
              <a:ext uri="{FF2B5EF4-FFF2-40B4-BE49-F238E27FC236}">
                <a16:creationId xmlns:a16="http://schemas.microsoft.com/office/drawing/2014/main" id="{6708840A-DC43-4F7C-96FA-6B5995CF3C6D}"/>
              </a:ext>
            </a:extLst>
          </p:cNvPr>
          <p:cNvSpPr>
            <a:spLocks noGrp="1"/>
          </p:cNvSpPr>
          <p:nvPr>
            <p:ph type="pic" sz="quarter" idx="17" hasCustomPrompt="1"/>
          </p:nvPr>
        </p:nvSpPr>
        <p:spPr>
          <a:xfrm>
            <a:off x="6954838" y="346075"/>
            <a:ext cx="5249452" cy="6521450"/>
          </a:xfrm>
          <a:custGeom>
            <a:avLst/>
            <a:gdLst>
              <a:gd name="connsiteX0" fmla="*/ 0 w 5245100"/>
              <a:gd name="connsiteY0" fmla="*/ 6521450 h 6521450"/>
              <a:gd name="connsiteX1" fmla="*/ 2947012 w 5245100"/>
              <a:gd name="connsiteY1" fmla="*/ 0 h 6521450"/>
              <a:gd name="connsiteX2" fmla="*/ 5245100 w 5245100"/>
              <a:gd name="connsiteY2" fmla="*/ 6521450 h 6521450"/>
              <a:gd name="connsiteX3" fmla="*/ 0 w 5245100"/>
              <a:gd name="connsiteY3"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552091 w 5249452"/>
              <a:gd name="connsiteY1" fmla="*/ 5295183 h 6521450"/>
              <a:gd name="connsiteX2" fmla="*/ 2947012 w 5249452"/>
              <a:gd name="connsiteY2" fmla="*/ 0 h 6521450"/>
              <a:gd name="connsiteX3" fmla="*/ 5249452 w 5249452"/>
              <a:gd name="connsiteY3" fmla="*/ 5132951 h 6521450"/>
              <a:gd name="connsiteX4" fmla="*/ 5245100 w 5249452"/>
              <a:gd name="connsiteY4" fmla="*/ 6521450 h 6521450"/>
              <a:gd name="connsiteX5" fmla="*/ 0 w 5249452"/>
              <a:gd name="connsiteY5" fmla="*/ 6521450 h 6521450"/>
              <a:gd name="connsiteX0" fmla="*/ 0 w 5249452"/>
              <a:gd name="connsiteY0" fmla="*/ 6521450 h 6521450"/>
              <a:gd name="connsiteX1" fmla="*/ 552091 w 5249452"/>
              <a:gd name="connsiteY1" fmla="*/ 5295183 h 6521450"/>
              <a:gd name="connsiteX2" fmla="*/ 1422246 w 5249452"/>
              <a:gd name="connsiteY2" fmla="*/ 3370519 h 6521450"/>
              <a:gd name="connsiteX3" fmla="*/ 2947012 w 5249452"/>
              <a:gd name="connsiteY3" fmla="*/ 0 h 6521450"/>
              <a:gd name="connsiteX4" fmla="*/ 5249452 w 5249452"/>
              <a:gd name="connsiteY4" fmla="*/ 5132951 h 6521450"/>
              <a:gd name="connsiteX5" fmla="*/ 5245100 w 5249452"/>
              <a:gd name="connsiteY5" fmla="*/ 6521450 h 6521450"/>
              <a:gd name="connsiteX6" fmla="*/ 0 w 5249452"/>
              <a:gd name="connsiteY6"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307149 w 5249452"/>
              <a:gd name="connsiteY2" fmla="*/ 5317305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6400 w 5249452"/>
              <a:gd name="connsiteY1" fmla="*/ 5286292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9452" h="6521450">
                <a:moveTo>
                  <a:pt x="0" y="6521450"/>
                </a:moveTo>
                <a:lnTo>
                  <a:pt x="546400" y="5286292"/>
                </a:lnTo>
                <a:lnTo>
                  <a:pt x="2283511" y="5285976"/>
                </a:lnTo>
                <a:lnTo>
                  <a:pt x="1422246" y="3370519"/>
                </a:lnTo>
                <a:lnTo>
                  <a:pt x="2947012" y="0"/>
                </a:lnTo>
                <a:lnTo>
                  <a:pt x="5249452" y="5132951"/>
                </a:lnTo>
                <a:cubicBezTo>
                  <a:pt x="5248001" y="5595784"/>
                  <a:pt x="5246551" y="6058617"/>
                  <a:pt x="5245100" y="6521450"/>
                </a:cubicBezTo>
                <a:lnTo>
                  <a:pt x="0" y="6521450"/>
                </a:lnTo>
                <a:close/>
              </a:path>
            </a:pathLst>
          </a:custGeom>
          <a:solidFill>
            <a:schemeClr val="accent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grpSp>
        <p:nvGrpSpPr>
          <p:cNvPr id="17" name="Group 16">
            <a:extLst>
              <a:ext uri="{FF2B5EF4-FFF2-40B4-BE49-F238E27FC236}">
                <a16:creationId xmlns:a16="http://schemas.microsoft.com/office/drawing/2014/main" id="{302AB573-843C-4189-B8FA-E29D09DEF034}"/>
              </a:ext>
            </a:extLst>
          </p:cNvPr>
          <p:cNvGrpSpPr/>
          <p:nvPr userDrawn="1"/>
        </p:nvGrpSpPr>
        <p:grpSpPr>
          <a:xfrm>
            <a:off x="6498191" y="2581200"/>
            <a:ext cx="2750462" cy="3058672"/>
            <a:chOff x="5331579" y="2577596"/>
            <a:chExt cx="2750462" cy="3058672"/>
          </a:xfrm>
        </p:grpSpPr>
        <p:sp>
          <p:nvSpPr>
            <p:cNvPr id="18" name="Isosceles Triangle 17">
              <a:extLst>
                <a:ext uri="{FF2B5EF4-FFF2-40B4-BE49-F238E27FC236}">
                  <a16:creationId xmlns:a16="http://schemas.microsoft.com/office/drawing/2014/main" id="{A74B16ED-A3E2-4A4C-B805-B119FAD4C7D1}"/>
                </a:ext>
              </a:extLst>
            </p:cNvPr>
            <p:cNvSpPr>
              <a:spLocks noChangeAspect="1"/>
            </p:cNvSpPr>
            <p:nvPr userDrawn="1"/>
          </p:nvSpPr>
          <p:spPr>
            <a:xfrm>
              <a:off x="5331579" y="2577596"/>
              <a:ext cx="2750462" cy="305867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BF39A7D7-AEA2-455B-B811-99D40C12A7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398" y="4798796"/>
              <a:ext cx="1940955" cy="434036"/>
            </a:xfrm>
            <a:prstGeom prst="rect">
              <a:avLst/>
            </a:prstGeom>
          </p:spPr>
        </p:pic>
      </p:grpSp>
      <p:sp>
        <p:nvSpPr>
          <p:cNvPr id="16" name="Text Placeholder 2">
            <a:extLst>
              <a:ext uri="{FF2B5EF4-FFF2-40B4-BE49-F238E27FC236}">
                <a16:creationId xmlns:a16="http://schemas.microsoft.com/office/drawing/2014/main" id="{8C7AF8CA-60BE-47E5-95F9-F563E02C7FD5}"/>
              </a:ext>
            </a:extLst>
          </p:cNvPr>
          <p:cNvSpPr>
            <a:spLocks noGrp="1"/>
          </p:cNvSpPr>
          <p:nvPr>
            <p:ph type="body" sz="quarter" idx="16"/>
          </p:nvPr>
        </p:nvSpPr>
        <p:spPr>
          <a:xfrm>
            <a:off x="511200" y="3210362"/>
            <a:ext cx="6480175" cy="1620838"/>
          </a:xfrm>
        </p:spPr>
        <p:txBody>
          <a:bodyPr>
            <a:noAutofit/>
          </a:bodyPr>
          <a:lstStyle>
            <a:lvl1pPr marL="0" indent="0">
              <a:spcAft>
                <a:spcPts val="0"/>
              </a:spcAft>
              <a:buNone/>
              <a:defRPr b="1"/>
            </a:lvl1pPr>
            <a:lvl2pPr marL="0" indent="0">
              <a:spcAft>
                <a:spcPts val="1200"/>
              </a:spcAft>
              <a:buNone/>
              <a:defRPr b="0"/>
            </a:lvl2pPr>
            <a:lvl3pPr marL="0" indent="0">
              <a:buFont typeface="Arial" panose="020B0604020202020204" pitchFamily="34" charset="0"/>
              <a:buNone/>
              <a:defRPr sz="1400"/>
            </a:lvl3pPr>
            <a:lvl4pPr marL="0" indent="0">
              <a:buNone/>
              <a:defRPr sz="1400"/>
            </a:lvl4pPr>
            <a:lvl5pPr marL="0" indent="0">
              <a:buNone/>
              <a:defRPr sz="1400"/>
            </a:lvl5pPr>
          </a:lstStyle>
          <a:p>
            <a:pPr lvl="0"/>
            <a:r>
              <a:rPr lang="en-US"/>
              <a:t>Edit Master text styles</a:t>
            </a:r>
          </a:p>
          <a:p>
            <a:pPr lvl="1"/>
            <a:r>
              <a:rPr lang="en-US"/>
              <a:t>Second level</a:t>
            </a:r>
          </a:p>
          <a:p>
            <a:pPr lvl="2"/>
            <a:r>
              <a:rPr lang="en-US"/>
              <a:t>Third level</a:t>
            </a:r>
          </a:p>
        </p:txBody>
      </p:sp>
      <p:sp>
        <p:nvSpPr>
          <p:cNvPr id="8" name="Text Placeholder 7"/>
          <p:cNvSpPr>
            <a:spLocks noGrp="1"/>
          </p:cNvSpPr>
          <p:nvPr>
            <p:ph type="body" sz="quarter" idx="12"/>
          </p:nvPr>
        </p:nvSpPr>
        <p:spPr>
          <a:xfrm>
            <a:off x="504000" y="1395756"/>
            <a:ext cx="6461999" cy="1620000"/>
          </a:xfrm>
        </p:spPr>
        <p:txBody>
          <a:bodyPr>
            <a:noAutofit/>
          </a:bodyPr>
          <a:lstStyle>
            <a:lvl1pPr marL="0" indent="0">
              <a:lnSpc>
                <a:spcPct val="80000"/>
              </a:lnSpc>
              <a:spcAft>
                <a:spcPts val="0"/>
              </a:spcAft>
              <a:buNone/>
              <a:defRPr sz="4400" b="1" i="0" cap="none" baseline="0">
                <a:solidFill>
                  <a:schemeClr val="accent1"/>
                </a:solidFill>
              </a:defRPr>
            </a:lvl1pPr>
            <a:lvl2pPr marL="0" indent="0">
              <a:lnSpc>
                <a:spcPct val="80000"/>
              </a:lnSpc>
              <a:spcAft>
                <a:spcPts val="0"/>
              </a:spcAft>
              <a:buNone/>
              <a:defRPr sz="4400" b="1" i="0" cap="none" baseline="0">
                <a:solidFill>
                  <a:schemeClr val="accent2"/>
                </a:solidFill>
              </a:defRPr>
            </a:lvl2pPr>
          </a:lstStyle>
          <a:p>
            <a:pPr lvl="0"/>
            <a:r>
              <a:rPr lang="en-US"/>
              <a:t>Edit Master text styles</a:t>
            </a:r>
          </a:p>
          <a:p>
            <a:pPr lvl="1"/>
            <a:r>
              <a:rPr lang="en-US"/>
              <a:t>Second level</a:t>
            </a:r>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sp>
        <p:nvSpPr>
          <p:cNvPr id="12" name="Footer Placeholder 4">
            <a:extLst>
              <a:ext uri="{FF2B5EF4-FFF2-40B4-BE49-F238E27FC236}">
                <a16:creationId xmlns:a16="http://schemas.microsoft.com/office/drawing/2014/main" id="{6B0C79E1-C58A-41A9-9177-E77F223FEEF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0" name="TextBox 19">
            <a:extLst>
              <a:ext uri="{FF2B5EF4-FFF2-40B4-BE49-F238E27FC236}">
                <a16:creationId xmlns:a16="http://schemas.microsoft.com/office/drawing/2014/main" id="{CE24F980-9072-4929-A30B-C6D72E6B4D6A}"/>
              </a:ext>
            </a:extLst>
          </p:cNvPr>
          <p:cNvSpPr txBox="1"/>
          <p:nvPr userDrawn="1"/>
        </p:nvSpPr>
        <p:spPr>
          <a:xfrm>
            <a:off x="-2133600" y="1395756"/>
            <a:ext cx="2018186" cy="1015663"/>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text after the first line then press the key combination</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a:t>
            </a:r>
          </a:p>
          <a:p>
            <a:pPr algn="r"/>
            <a:r>
              <a:rPr lang="en-GB" sz="1000" baseline="0" dirty="0">
                <a:solidFill>
                  <a:schemeClr val="tx1">
                    <a:lumMod val="85000"/>
                    <a:lumOff val="15000"/>
                  </a:schemeClr>
                </a:solidFill>
                <a:latin typeface="Arial" panose="020B0604020202020204" pitchFamily="34" charset="0"/>
                <a:cs typeface="Arial" panose="020B0604020202020204" pitchFamily="34" charset="0"/>
              </a:rPr>
              <a:t>to automatically style with the second level title colour pair.</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F49DBA70-198E-46D2-8FBD-2CC55B1994DA}"/>
              </a:ext>
            </a:extLst>
          </p:cNvPr>
          <p:cNvSpPr txBox="1"/>
          <p:nvPr userDrawn="1"/>
        </p:nvSpPr>
        <p:spPr>
          <a:xfrm>
            <a:off x="-2226092" y="5362873"/>
            <a:ext cx="1805878" cy="55399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Partner logos</a:t>
            </a:r>
          </a:p>
          <a:p>
            <a:pPr algn="r"/>
            <a:r>
              <a:rPr lang="en-GB" sz="1000" b="0" dirty="0">
                <a:solidFill>
                  <a:schemeClr val="tx1">
                    <a:lumMod val="85000"/>
                    <a:lumOff val="15000"/>
                  </a:schemeClr>
                </a:solidFill>
                <a:latin typeface="Arial" panose="020B0604020202020204" pitchFamily="34" charset="0"/>
                <a:cs typeface="Arial" panose="020B0604020202020204" pitchFamily="34" charset="0"/>
              </a:rPr>
              <a:t>The space is reserved for Partner logos if required</a:t>
            </a:r>
            <a:r>
              <a:rPr lang="en-GB" sz="1000" b="0" baseline="0" dirty="0">
                <a:solidFill>
                  <a:schemeClr val="tx1">
                    <a:lumMod val="85000"/>
                    <a:lumOff val="15000"/>
                  </a:schemeClr>
                </a:solidFill>
                <a:latin typeface="Arial" panose="020B0604020202020204" pitchFamily="34" charset="0"/>
                <a:cs typeface="Arial" panose="020B0604020202020204" pitchFamily="34" charset="0"/>
              </a:rPr>
              <a:t>.</a:t>
            </a:r>
            <a:endParaRPr lang="en-GB" sz="1000" b="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2" name="Left Brace 21">
            <a:extLst>
              <a:ext uri="{FF2B5EF4-FFF2-40B4-BE49-F238E27FC236}">
                <a16:creationId xmlns:a16="http://schemas.microsoft.com/office/drawing/2014/main" id="{7FFF29AD-3C2A-4F3B-B0A1-EC678F02D444}"/>
              </a:ext>
            </a:extLst>
          </p:cNvPr>
          <p:cNvSpPr/>
          <p:nvPr userDrawn="1"/>
        </p:nvSpPr>
        <p:spPr>
          <a:xfrm>
            <a:off x="-356714" y="4953000"/>
            <a:ext cx="229714" cy="151853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extBox 13">
            <a:extLst>
              <a:ext uri="{FF2B5EF4-FFF2-40B4-BE49-F238E27FC236}">
                <a16:creationId xmlns:a16="http://schemas.microsoft.com/office/drawing/2014/main" id="{C83FD02A-2FA4-4179-B2F6-3B2A4002C850}"/>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large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5" name="TextBox 14">
            <a:extLst>
              <a:ext uri="{FF2B5EF4-FFF2-40B4-BE49-F238E27FC236}">
                <a16:creationId xmlns:a16="http://schemas.microsoft.com/office/drawing/2014/main" id="{9EB293C3-8827-49B5-B153-5B2298507938}"/>
              </a:ext>
            </a:extLst>
          </p:cNvPr>
          <p:cNvSpPr txBox="1"/>
          <p:nvPr userDrawn="1"/>
        </p:nvSpPr>
        <p:spPr>
          <a:xfrm>
            <a:off x="-2133600" y="3210362"/>
            <a:ext cx="2018186" cy="147732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Subtitle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Changing the style works the same was as the title.</a:t>
            </a:r>
          </a:p>
          <a:p>
            <a:pPr algn="r"/>
            <a:endParaRPr lang="en-GB" sz="1000" dirty="0">
              <a:solidFill>
                <a:schemeClr val="tx1">
                  <a:lumMod val="85000"/>
                  <a:lumOff val="15000"/>
                </a:schemeClr>
              </a:solidFill>
              <a:latin typeface="Arial" panose="020B0604020202020204" pitchFamily="34" charset="0"/>
              <a:cs typeface="Arial" panose="020B0604020202020204" pitchFamily="34" charset="0"/>
            </a:endParaRP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and press</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 to cycle down through the hierarchy of styles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Use ALT+SHIFT+LEFT to cycle up through the styles</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8C824DE-805F-454C-9A51-8AD9ED83D619}"/>
              </a:ext>
            </a:extLst>
          </p:cNvPr>
          <p:cNvSpPr txBox="1"/>
          <p:nvPr userDrawn="1"/>
        </p:nvSpPr>
        <p:spPr>
          <a:xfrm>
            <a:off x="-1" y="6971636"/>
            <a:ext cx="3187701" cy="1015663"/>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Change the Background image (recommended):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355021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DD5F255-CB82-4B9A-9E8F-1C62F21E502C}"/>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Picture Placeholder 3">
            <a:extLst>
              <a:ext uri="{FF2B5EF4-FFF2-40B4-BE49-F238E27FC236}">
                <a16:creationId xmlns:a16="http://schemas.microsoft.com/office/drawing/2014/main" id="{1C3735A6-9437-4067-9E87-1F796CA9B335}"/>
              </a:ext>
            </a:extLst>
          </p:cNvPr>
          <p:cNvSpPr>
            <a:spLocks noGrp="1"/>
          </p:cNvSpPr>
          <p:nvPr>
            <p:ph type="pic" sz="quarter" idx="14" hasCustomPrompt="1"/>
          </p:nvPr>
        </p:nvSpPr>
        <p:spPr>
          <a:xfrm>
            <a:off x="8011236" y="-13647"/>
            <a:ext cx="4194671" cy="6881884"/>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 name="connsiteX0" fmla="*/ 0 w 5444717"/>
              <a:gd name="connsiteY0" fmla="*/ 6881497 h 6881497"/>
              <a:gd name="connsiteX1" fmla="*/ 3055027 w 5444717"/>
              <a:gd name="connsiteY1" fmla="*/ 3218 h 6881497"/>
              <a:gd name="connsiteX2" fmla="*/ 4269613 w 5444717"/>
              <a:gd name="connsiteY2" fmla="*/ 0 h 6881497"/>
              <a:gd name="connsiteX3" fmla="*/ 5444717 w 5444717"/>
              <a:gd name="connsiteY3" fmla="*/ 3218 h 6881497"/>
              <a:gd name="connsiteX4" fmla="*/ 5439808 w 5444717"/>
              <a:gd name="connsiteY4" fmla="*/ 6658844 h 6881497"/>
              <a:gd name="connsiteX5" fmla="*/ 4647132 w 5444717"/>
              <a:gd name="connsiteY5" fmla="*/ 4874510 h 6881497"/>
              <a:gd name="connsiteX6" fmla="*/ 3762817 w 5444717"/>
              <a:gd name="connsiteY6" fmla="*/ 6880814 h 6881497"/>
              <a:gd name="connsiteX7" fmla="*/ 0 w 5444717"/>
              <a:gd name="connsiteY7" fmla="*/ 6881497 h 6881497"/>
              <a:gd name="connsiteX0" fmla="*/ 0 w 5444717"/>
              <a:gd name="connsiteY0" fmla="*/ 6881497 h 6881497"/>
              <a:gd name="connsiteX1" fmla="*/ 4269613 w 5444717"/>
              <a:gd name="connsiteY1" fmla="*/ 0 h 6881497"/>
              <a:gd name="connsiteX2" fmla="*/ 5444717 w 5444717"/>
              <a:gd name="connsiteY2" fmla="*/ 3218 h 6881497"/>
              <a:gd name="connsiteX3" fmla="*/ 5439808 w 5444717"/>
              <a:gd name="connsiteY3" fmla="*/ 6658844 h 6881497"/>
              <a:gd name="connsiteX4" fmla="*/ 4647132 w 5444717"/>
              <a:gd name="connsiteY4" fmla="*/ 4874510 h 6881497"/>
              <a:gd name="connsiteX5" fmla="*/ 3762817 w 5444717"/>
              <a:gd name="connsiteY5" fmla="*/ 6880814 h 6881497"/>
              <a:gd name="connsiteX6" fmla="*/ 0 w 5444717"/>
              <a:gd name="connsiteY6" fmla="*/ 6881497 h 6881497"/>
              <a:gd name="connsiteX0" fmla="*/ 0 w 5444717"/>
              <a:gd name="connsiteY0" fmla="*/ 6881497 h 6881884"/>
              <a:gd name="connsiteX1" fmla="*/ 4269613 w 5444717"/>
              <a:gd name="connsiteY1" fmla="*/ 0 h 6881884"/>
              <a:gd name="connsiteX2" fmla="*/ 5444717 w 5444717"/>
              <a:gd name="connsiteY2" fmla="*/ 3218 h 6881884"/>
              <a:gd name="connsiteX3" fmla="*/ 5439808 w 5444717"/>
              <a:gd name="connsiteY3" fmla="*/ 6658844 h 6881884"/>
              <a:gd name="connsiteX4" fmla="*/ 4647132 w 5444717"/>
              <a:gd name="connsiteY4" fmla="*/ 4874510 h 6881884"/>
              <a:gd name="connsiteX5" fmla="*/ 3762817 w 5444717"/>
              <a:gd name="connsiteY5" fmla="*/ 6880814 h 6881884"/>
              <a:gd name="connsiteX6" fmla="*/ 1250046 w 5444717"/>
              <a:gd name="connsiteY6" fmla="*/ 6881884 h 6881884"/>
              <a:gd name="connsiteX7" fmla="*/ 0 w 5444717"/>
              <a:gd name="connsiteY7" fmla="*/ 6881497 h 6881884"/>
              <a:gd name="connsiteX0" fmla="*/ 0 w 4194671"/>
              <a:gd name="connsiteY0" fmla="*/ 6881884 h 6881884"/>
              <a:gd name="connsiteX1" fmla="*/ 3019567 w 4194671"/>
              <a:gd name="connsiteY1" fmla="*/ 0 h 6881884"/>
              <a:gd name="connsiteX2" fmla="*/ 4194671 w 4194671"/>
              <a:gd name="connsiteY2" fmla="*/ 3218 h 6881884"/>
              <a:gd name="connsiteX3" fmla="*/ 4189762 w 4194671"/>
              <a:gd name="connsiteY3" fmla="*/ 6658844 h 6881884"/>
              <a:gd name="connsiteX4" fmla="*/ 3397086 w 4194671"/>
              <a:gd name="connsiteY4" fmla="*/ 4874510 h 6881884"/>
              <a:gd name="connsiteX5" fmla="*/ 2512771 w 4194671"/>
              <a:gd name="connsiteY5" fmla="*/ 6880814 h 6881884"/>
              <a:gd name="connsiteX6" fmla="*/ 0 w 4194671"/>
              <a:gd name="connsiteY6" fmla="*/ 6881884 h 68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4671" h="6881884">
                <a:moveTo>
                  <a:pt x="0" y="6881884"/>
                </a:moveTo>
                <a:lnTo>
                  <a:pt x="3019567" y="0"/>
                </a:lnTo>
                <a:lnTo>
                  <a:pt x="4194671" y="3218"/>
                </a:lnTo>
                <a:cubicBezTo>
                  <a:pt x="4194080" y="2195297"/>
                  <a:pt x="4190353" y="4466765"/>
                  <a:pt x="4189762" y="6658844"/>
                </a:cubicBezTo>
                <a:cubicBezTo>
                  <a:pt x="4052130" y="6344469"/>
                  <a:pt x="3577249" y="5273945"/>
                  <a:pt x="3397086" y="4874510"/>
                </a:cubicBezTo>
                <a:lnTo>
                  <a:pt x="2512771" y="6880814"/>
                </a:lnTo>
                <a:lnTo>
                  <a:pt x="0" y="6881884"/>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5" name="Isosceles Triangle 7">
            <a:extLst>
              <a:ext uri="{FF2B5EF4-FFF2-40B4-BE49-F238E27FC236}">
                <a16:creationId xmlns:a16="http://schemas.microsoft.com/office/drawing/2014/main" id="{19E0D814-2370-44CC-82ED-58FBF8DFD5E5}"/>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7878000" cy="4320000"/>
          </a:xfrm>
        </p:spPr>
        <p:txBody>
          <a:bodyPr>
            <a:noAutofit/>
          </a:bodyPr>
          <a:lstStyle>
            <a:lvl5pPr>
              <a:defRPr/>
            </a:lvl5pPr>
            <a:lvl6pPr>
              <a:defRPr/>
            </a:lvl6pPr>
            <a:lvl7pPr>
              <a:defRPr/>
            </a:lvl7pPr>
            <a:lvl8pPr>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itle 1">
            <a:extLst>
              <a:ext uri="{FF2B5EF4-FFF2-40B4-BE49-F238E27FC236}">
                <a16:creationId xmlns:a16="http://schemas.microsoft.com/office/drawing/2014/main" id="{4D7F196A-CD00-4DD1-B36A-C8D37E166303}"/>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6" name="Text Placeholder 7">
            <a:extLst>
              <a:ext uri="{FF2B5EF4-FFF2-40B4-BE49-F238E27FC236}">
                <a16:creationId xmlns:a16="http://schemas.microsoft.com/office/drawing/2014/main" id="{955B826C-85D1-40FA-8463-2AB789AEA3A0}"/>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7" name="Footer Placeholder 4">
            <a:extLst>
              <a:ext uri="{FF2B5EF4-FFF2-40B4-BE49-F238E27FC236}">
                <a16:creationId xmlns:a16="http://schemas.microsoft.com/office/drawing/2014/main" id="{186F30EA-71C0-43EA-8DBF-0B660EA1528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9" name="Slide Number Placeholder 5">
            <a:extLst>
              <a:ext uri="{FF2B5EF4-FFF2-40B4-BE49-F238E27FC236}">
                <a16:creationId xmlns:a16="http://schemas.microsoft.com/office/drawing/2014/main" id="{99130BA2-4E6D-4DFC-BD6B-A935D3EF2EA7}"/>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8" name="TextBox 17">
            <a:extLst>
              <a:ext uri="{FF2B5EF4-FFF2-40B4-BE49-F238E27FC236}">
                <a16:creationId xmlns:a16="http://schemas.microsoft.com/office/drawing/2014/main" id="{DB15FE0B-B3BF-4D32-9D9A-A6FED97D9038}"/>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4188150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Image o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618D99-4639-4505-BC8A-F5689B44F8E2}"/>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7">
            <a:extLst>
              <a:ext uri="{FF2B5EF4-FFF2-40B4-BE49-F238E27FC236}">
                <a16:creationId xmlns:a16="http://schemas.microsoft.com/office/drawing/2014/main" id="{B8C5F9F1-AD4A-42B0-82F4-89284BBACA2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Rectangle 7"/>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2" name="Picture Placeholder 3">
            <a:extLst>
              <a:ext uri="{FF2B5EF4-FFF2-40B4-BE49-F238E27FC236}">
                <a16:creationId xmlns:a16="http://schemas.microsoft.com/office/drawing/2014/main" id="{376449C7-EEE2-442D-8C3A-72C00B310ADA}"/>
              </a:ext>
            </a:extLst>
          </p:cNvPr>
          <p:cNvSpPr>
            <a:spLocks noGrp="1"/>
          </p:cNvSpPr>
          <p:nvPr>
            <p:ph type="pic" sz="quarter" idx="13" hasCustomPrompt="1"/>
          </p:nvPr>
        </p:nvSpPr>
        <p:spPr>
          <a:xfrm>
            <a:off x="6761190" y="-10430"/>
            <a:ext cx="5444717" cy="6878279"/>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717" h="6878279">
                <a:moveTo>
                  <a:pt x="0" y="6878279"/>
                </a:moveTo>
                <a:lnTo>
                  <a:pt x="3055027" y="0"/>
                </a:lnTo>
                <a:lnTo>
                  <a:pt x="5444717" y="0"/>
                </a:lnTo>
                <a:cubicBezTo>
                  <a:pt x="5444126" y="2192079"/>
                  <a:pt x="5440399" y="4463547"/>
                  <a:pt x="5439808" y="6655626"/>
                </a:cubicBezTo>
                <a:cubicBezTo>
                  <a:pt x="5302176" y="6341251"/>
                  <a:pt x="4827295" y="5270727"/>
                  <a:pt x="4647132" y="4871292"/>
                </a:cubicBezTo>
                <a:lnTo>
                  <a:pt x="3762817" y="6877596"/>
                </a:lnTo>
                <a:lnTo>
                  <a:pt x="0" y="6878279"/>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4" name="Footer Placeholder 4">
            <a:extLst>
              <a:ext uri="{FF2B5EF4-FFF2-40B4-BE49-F238E27FC236}">
                <a16:creationId xmlns:a16="http://schemas.microsoft.com/office/drawing/2014/main" id="{D3831BE8-0443-4BBD-BFC2-B38234460AB7}"/>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05B31C95-AE19-4C61-AA5E-5075AA3E4CBA}"/>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5" name="TextBox 14">
            <a:extLst>
              <a:ext uri="{FF2B5EF4-FFF2-40B4-BE49-F238E27FC236}">
                <a16:creationId xmlns:a16="http://schemas.microsoft.com/office/drawing/2014/main" id="{EDAB945C-AB45-41C5-9BC9-989B6B9938F9}"/>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7" name="Title 1">
            <a:extLst>
              <a:ext uri="{FF2B5EF4-FFF2-40B4-BE49-F238E27FC236}">
                <a16:creationId xmlns:a16="http://schemas.microsoft.com/office/drawing/2014/main" id="{7D4EA8F4-5F9B-44ED-8D87-6F4F2EA06186}"/>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8" name="Text Placeholder 7">
            <a:extLst>
              <a:ext uri="{FF2B5EF4-FFF2-40B4-BE49-F238E27FC236}">
                <a16:creationId xmlns:a16="http://schemas.microsoft.com/office/drawing/2014/main" id="{02DC7B3F-738B-43D5-A126-509044EDB544}"/>
              </a:ext>
            </a:extLst>
          </p:cNvPr>
          <p:cNvSpPr>
            <a:spLocks noGrp="1"/>
          </p:cNvSpPr>
          <p:nvPr>
            <p:ph type="body" sz="quarter" idx="14"/>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9" name="Content Placeholder 2">
            <a:extLst>
              <a:ext uri="{FF2B5EF4-FFF2-40B4-BE49-F238E27FC236}">
                <a16:creationId xmlns:a16="http://schemas.microsoft.com/office/drawing/2014/main" id="{CC326A6F-35E0-4789-AD67-DB49294C0B6D}"/>
              </a:ext>
            </a:extLst>
          </p:cNvPr>
          <p:cNvSpPr>
            <a:spLocks noGrp="1"/>
          </p:cNvSpPr>
          <p:nvPr>
            <p:ph idx="1"/>
          </p:nvPr>
        </p:nvSpPr>
        <p:spPr>
          <a:xfrm>
            <a:off x="504000" y="1584000"/>
            <a:ext cx="70779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7095964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hart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2C97DD9-9EDB-4F99-8F2A-96505DB0453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54F2EBF4-A3DA-48D3-AE46-F057F8D16CA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Text Placeholder 12">
            <a:extLst>
              <a:ext uri="{FF2B5EF4-FFF2-40B4-BE49-F238E27FC236}">
                <a16:creationId xmlns:a16="http://schemas.microsoft.com/office/drawing/2014/main" id="{F881A89A-5B99-4886-A44D-173F33A532E6}"/>
              </a:ext>
            </a:extLst>
          </p:cNvPr>
          <p:cNvSpPr>
            <a:spLocks noGrp="1"/>
          </p:cNvSpPr>
          <p:nvPr>
            <p:ph type="body" sz="quarter" idx="15"/>
          </p:nvPr>
        </p:nvSpPr>
        <p:spPr>
          <a:xfrm>
            <a:off x="10080000" y="1584000"/>
            <a:ext cx="1936800" cy="1080000"/>
          </a:xfrm>
        </p:spPr>
        <p:txBody>
          <a:bodyPr>
            <a:noAutofit/>
          </a:bodyPr>
          <a:lstStyle>
            <a:lvl1pPr marL="0" indent="0">
              <a:lnSpc>
                <a:spcPts val="3200"/>
              </a:lnSpc>
              <a:spcAft>
                <a:spcPts val="0"/>
              </a:spcAft>
              <a:buNone/>
              <a:defRPr sz="2800" b="1">
                <a:solidFill>
                  <a:schemeClr val="accent2"/>
                </a:solidFill>
              </a:defRPr>
            </a:lvl1pPr>
            <a:lvl2pPr marL="0" indent="0">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a:t>Edit Master text styles</a:t>
            </a:r>
          </a:p>
          <a:p>
            <a:pPr lvl="1"/>
            <a:r>
              <a:rPr lang="en-US"/>
              <a:t>Second level</a:t>
            </a:r>
          </a:p>
          <a:p>
            <a:pPr lvl="2"/>
            <a:r>
              <a:rPr lang="en-US"/>
              <a:t>Third level</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Text Placeholder 12">
            <a:extLst>
              <a:ext uri="{FF2B5EF4-FFF2-40B4-BE49-F238E27FC236}">
                <a16:creationId xmlns:a16="http://schemas.microsoft.com/office/drawing/2014/main" id="{43AA7D44-BC15-475B-B3F8-FCBE61D905F4}"/>
              </a:ext>
            </a:extLst>
          </p:cNvPr>
          <p:cNvSpPr>
            <a:spLocks noGrp="1"/>
          </p:cNvSpPr>
          <p:nvPr>
            <p:ph type="body" sz="quarter" idx="16"/>
          </p:nvPr>
        </p:nvSpPr>
        <p:spPr>
          <a:xfrm>
            <a:off x="10080000" y="2959076"/>
            <a:ext cx="1936800" cy="1080000"/>
          </a:xfrm>
        </p:spPr>
        <p:txBody>
          <a:bodyPr>
            <a:noAutofit/>
          </a:bodyPr>
          <a:lstStyle>
            <a:lvl1pPr marL="0" indent="0">
              <a:lnSpc>
                <a:spcPts val="3200"/>
              </a:lnSpc>
              <a:spcAft>
                <a:spcPts val="0"/>
              </a:spcAft>
              <a:buNone/>
              <a:defRPr sz="2800" b="1">
                <a:solidFill>
                  <a:schemeClr val="accent2"/>
                </a:solidFill>
              </a:defRPr>
            </a:lvl1pPr>
            <a:lvl2pPr marL="0" indent="0" algn="l">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a:t>Edit Master text styles</a:t>
            </a:r>
          </a:p>
          <a:p>
            <a:pPr lvl="1"/>
            <a:r>
              <a:rPr lang="en-US"/>
              <a:t>Second level</a:t>
            </a:r>
          </a:p>
          <a:p>
            <a:pPr lvl="2"/>
            <a:r>
              <a:rPr lang="en-US"/>
              <a:t>Third level</a:t>
            </a:r>
          </a:p>
        </p:txBody>
      </p:sp>
      <p:sp>
        <p:nvSpPr>
          <p:cNvPr id="20" name="Title 1">
            <a:extLst>
              <a:ext uri="{FF2B5EF4-FFF2-40B4-BE49-F238E27FC236}">
                <a16:creationId xmlns:a16="http://schemas.microsoft.com/office/drawing/2014/main" id="{83E7B97F-A3D3-4BFF-81BD-83490749F34F}"/>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21" name="Text Placeholder 7">
            <a:extLst>
              <a:ext uri="{FF2B5EF4-FFF2-40B4-BE49-F238E27FC236}">
                <a16:creationId xmlns:a16="http://schemas.microsoft.com/office/drawing/2014/main" id="{C8B28B6E-F50A-4DD3-B43A-DE5684249C7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22" name="Footer Placeholder 4">
            <a:extLst>
              <a:ext uri="{FF2B5EF4-FFF2-40B4-BE49-F238E27FC236}">
                <a16:creationId xmlns:a16="http://schemas.microsoft.com/office/drawing/2014/main" id="{93E69D38-B636-4F62-A671-636F45DB230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4" name="Slide Number Placeholder 5">
            <a:extLst>
              <a:ext uri="{FF2B5EF4-FFF2-40B4-BE49-F238E27FC236}">
                <a16:creationId xmlns:a16="http://schemas.microsoft.com/office/drawing/2014/main" id="{9CED144D-3C50-4610-B4D3-822DECD4D509}"/>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4" name="Chart Placeholder 3">
            <a:extLst>
              <a:ext uri="{FF2B5EF4-FFF2-40B4-BE49-F238E27FC236}">
                <a16:creationId xmlns:a16="http://schemas.microsoft.com/office/drawing/2014/main" id="{A565F70D-B05C-4EAF-8CAE-CEBA324A87EE}"/>
              </a:ext>
            </a:extLst>
          </p:cNvPr>
          <p:cNvSpPr>
            <a:spLocks noGrp="1"/>
          </p:cNvSpPr>
          <p:nvPr>
            <p:ph type="chart" sz="quarter" idx="17"/>
          </p:nvPr>
        </p:nvSpPr>
        <p:spPr>
          <a:xfrm>
            <a:off x="504000" y="1584325"/>
            <a:ext cx="8038421" cy="4100513"/>
          </a:xfrm>
        </p:spPr>
        <p:txBody>
          <a:bodyPr anchor="ctr"/>
          <a:lstStyle>
            <a:lvl1pPr marL="0" indent="0" algn="ctr">
              <a:buNone/>
              <a:defRPr/>
            </a:lvl1pPr>
          </a:lstStyle>
          <a:p>
            <a:r>
              <a:rPr lang="en-US"/>
              <a:t>Click icon to add chart</a:t>
            </a:r>
            <a:endParaRPr lang="en-GB" dirty="0"/>
          </a:p>
        </p:txBody>
      </p:sp>
    </p:spTree>
    <p:extLst>
      <p:ext uri="{BB962C8B-B14F-4D97-AF65-F5344CB8AC3E}">
        <p14:creationId xmlns:p14="http://schemas.microsoft.com/office/powerpoint/2010/main" val="1637945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hart opti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B3EA498-27DE-4A07-A20F-E165DA07771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3E4FD497-C04A-4357-BF1D-112C2F2A7717}"/>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4572000" cy="4320000"/>
          </a:xfrm>
        </p:spPr>
        <p:txBody>
          <a:bodyPr>
            <a:noAutofit/>
          </a:bodyPr>
          <a:lstStyle>
            <a:lvl5pPr>
              <a:defRPr/>
            </a:lvl5pPr>
            <a:lvl6pPr>
              <a:defRPr/>
            </a:lvl6pPr>
            <a:lvl7pPr>
              <a:defRPr/>
            </a:lvl7pPr>
            <a:lvl8pPr>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hart Placeholder 6"/>
          <p:cNvSpPr>
            <a:spLocks noGrp="1"/>
          </p:cNvSpPr>
          <p:nvPr>
            <p:ph type="chart" sz="quarter" idx="14"/>
          </p:nvPr>
        </p:nvSpPr>
        <p:spPr>
          <a:xfrm>
            <a:off x="6192000" y="1584000"/>
            <a:ext cx="2304000" cy="3609074"/>
          </a:xfrm>
        </p:spPr>
        <p:txBody>
          <a:bodyPr anchor="ctr">
            <a:noAutofit/>
          </a:bodyPr>
          <a:lstStyle>
            <a:lvl1pPr marL="0" indent="0" algn="ctr">
              <a:buNone/>
              <a:defRPr/>
            </a:lvl1pPr>
          </a:lstStyle>
          <a:p>
            <a:r>
              <a:rPr lang="en-US"/>
              <a:t>Click icon to add chart</a:t>
            </a:r>
            <a:endParaRPr lang="en-GB" dirty="0"/>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Chart Placeholder 6">
            <a:extLst>
              <a:ext uri="{FF2B5EF4-FFF2-40B4-BE49-F238E27FC236}">
                <a16:creationId xmlns:a16="http://schemas.microsoft.com/office/drawing/2014/main" id="{FA487222-A49D-4410-9AB0-452E9DD15693}"/>
              </a:ext>
            </a:extLst>
          </p:cNvPr>
          <p:cNvSpPr>
            <a:spLocks noGrp="1"/>
          </p:cNvSpPr>
          <p:nvPr>
            <p:ph type="chart" sz="quarter" idx="15"/>
          </p:nvPr>
        </p:nvSpPr>
        <p:spPr>
          <a:xfrm>
            <a:off x="9151800" y="1584000"/>
            <a:ext cx="2304000" cy="3609074"/>
          </a:xfrm>
        </p:spPr>
        <p:txBody>
          <a:bodyPr anchor="ctr">
            <a:noAutofit/>
          </a:bodyPr>
          <a:lstStyle>
            <a:lvl1pPr marL="0" indent="0" algn="ctr">
              <a:buNone/>
              <a:defRPr/>
            </a:lvl1pPr>
          </a:lstStyle>
          <a:p>
            <a:r>
              <a:rPr lang="en-US"/>
              <a:t>Click icon to add chart</a:t>
            </a:r>
            <a:endParaRPr lang="en-GB"/>
          </a:p>
        </p:txBody>
      </p:sp>
      <p:sp>
        <p:nvSpPr>
          <p:cNvPr id="17" name="Title 1">
            <a:extLst>
              <a:ext uri="{FF2B5EF4-FFF2-40B4-BE49-F238E27FC236}">
                <a16:creationId xmlns:a16="http://schemas.microsoft.com/office/drawing/2014/main" id="{4099EBC5-54AC-4941-A8DF-C99C2AF77278}"/>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8" name="Text Placeholder 7">
            <a:extLst>
              <a:ext uri="{FF2B5EF4-FFF2-40B4-BE49-F238E27FC236}">
                <a16:creationId xmlns:a16="http://schemas.microsoft.com/office/drawing/2014/main" id="{5715D11C-75A5-42E6-B343-F1D301AF591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9" name="Footer Placeholder 4">
            <a:extLst>
              <a:ext uri="{FF2B5EF4-FFF2-40B4-BE49-F238E27FC236}">
                <a16:creationId xmlns:a16="http://schemas.microsoft.com/office/drawing/2014/main" id="{31D1A11A-B58F-4632-9C0B-11D24DA4105D}"/>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F2A29726-FF71-4099-8BCA-7A060CAC53B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3122438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sclaimer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5454B1-28B8-4419-9DF8-4AC09DD3E591}"/>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8DC5340D-9095-4617-92BD-21105993139C}"/>
              </a:ext>
            </a:extLst>
          </p:cNvPr>
          <p:cNvSpPr txBox="1"/>
          <p:nvPr userDrawn="1"/>
        </p:nvSpPr>
        <p:spPr>
          <a:xfrm>
            <a:off x="504000" y="4221473"/>
            <a:ext cx="5040000" cy="1969201"/>
          </a:xfrm>
          <a:prstGeom prst="rect">
            <a:avLst/>
          </a:prstGeom>
          <a:noFill/>
        </p:spPr>
        <p:txBody>
          <a:bodyPr wrap="square" lIns="0" tIns="0" rIns="0" bIns="0" rtlCol="0">
            <a:noAutofit/>
          </a:bodyPr>
          <a:lstStyle/>
          <a:p>
            <a:pPr>
              <a:lnSpc>
                <a:spcPts val="1200"/>
              </a:lnSpc>
              <a:spcAft>
                <a:spcPts val="200"/>
              </a:spcAft>
            </a:pPr>
            <a:r>
              <a:rPr lang="en-GB" sz="1000" b="0" dirty="0">
                <a:solidFill>
                  <a:schemeClr val="tx1"/>
                </a:solidFill>
              </a:rPr>
              <a:t>This presentation may include predictions, estimates, intentions, beliefs and other statements that are or may be construed as being forward-looking. While these forward-looking statements represent our current judgment on what the future holds, they are subject to risks and uncertainties that could result in actual outcomes differing materially from those projected in these statements. No statement contained herein constitutes a commitment by AVEVA to perform any particular action or to deliver any particular product or product features. Readers are cautioned not to place undue reliance on these forward-looking statements, which reflect our opinions only as of the date of this presentation.  </a:t>
            </a:r>
            <a:br>
              <a:rPr lang="en-GB" sz="1000" b="0" dirty="0">
                <a:solidFill>
                  <a:schemeClr val="tx1"/>
                </a:solidFill>
              </a:rPr>
            </a:br>
            <a:r>
              <a:rPr lang="en-GB" sz="1000" b="0" dirty="0">
                <a:solidFill>
                  <a:schemeClr val="tx1"/>
                </a:solidFill>
              </a:rPr>
              <a:t>The Company shall not be obliged to disclose any revision to these forward-looking statements to reflect events or circumstances occurring after the date on which they are made or to reflect the occurrence of future events.</a:t>
            </a:r>
          </a:p>
        </p:txBody>
      </p:sp>
      <p:sp>
        <p:nvSpPr>
          <p:cNvPr id="8" name="Isosceles Triangle 12">
            <a:extLst>
              <a:ext uri="{FF2B5EF4-FFF2-40B4-BE49-F238E27FC236}">
                <a16:creationId xmlns:a16="http://schemas.microsoft.com/office/drawing/2014/main" id="{4B3AA152-6888-492D-901E-E7F5B4DF8ABE}"/>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4" name="Picture 13">
            <a:extLst>
              <a:ext uri="{FF2B5EF4-FFF2-40B4-BE49-F238E27FC236}">
                <a16:creationId xmlns:a16="http://schemas.microsoft.com/office/drawing/2014/main" id="{A9F9B521-5E90-4EB7-AECC-458AA1B16F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5" name="Footer Placeholder 4">
            <a:extLst>
              <a:ext uri="{FF2B5EF4-FFF2-40B4-BE49-F238E27FC236}">
                <a16:creationId xmlns:a16="http://schemas.microsoft.com/office/drawing/2014/main" id="{D34DBEDF-5BD3-4B5C-AE1D-43D496134369}"/>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00036F3-BC75-4C10-B4CF-54629948F1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3965615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A4C1E8-5D1B-4143-AA3C-60621D9A3BC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CA4AD94-4469-4263-BEE2-FBDE160260CC}"/>
              </a:ext>
            </a:extLst>
          </p:cNvPr>
          <p:cNvSpPr txBox="1"/>
          <p:nvPr userDrawn="1"/>
        </p:nvSpPr>
        <p:spPr>
          <a:xfrm>
            <a:off x="914400" y="3599999"/>
            <a:ext cx="4681182" cy="720000"/>
          </a:xfrm>
          <a:prstGeom prst="rect">
            <a:avLst/>
          </a:prstGeom>
          <a:noFill/>
        </p:spPr>
        <p:txBody>
          <a:bodyPr wrap="square" lIns="0" tIns="0" rIns="0" bIns="0" rtlCol="0">
            <a:noAutofit/>
          </a:bodyPr>
          <a:lstStyle/>
          <a:p>
            <a:r>
              <a:rPr lang="en-GB" sz="2000" b="1" dirty="0">
                <a:solidFill>
                  <a:schemeClr val="accent2"/>
                </a:solidFill>
              </a:rPr>
              <a:t>linkedin.com/company/aveva </a:t>
            </a:r>
          </a:p>
          <a:p>
            <a:r>
              <a:rPr lang="en-GB" sz="2000" b="1" dirty="0">
                <a:solidFill>
                  <a:schemeClr val="accent2"/>
                </a:solidFill>
              </a:rPr>
              <a:t>@avevagroup </a:t>
            </a:r>
          </a:p>
        </p:txBody>
      </p:sp>
      <p:sp>
        <p:nvSpPr>
          <p:cNvPr id="14" name="Isosceles Triangle 12">
            <a:extLst>
              <a:ext uri="{FF2B5EF4-FFF2-40B4-BE49-F238E27FC236}">
                <a16:creationId xmlns:a16="http://schemas.microsoft.com/office/drawing/2014/main" id="{62259925-D714-42A8-B89D-C3A40930A4BF}"/>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8" name="Picture 17">
            <a:extLst>
              <a:ext uri="{FF2B5EF4-FFF2-40B4-BE49-F238E27FC236}">
                <a16:creationId xmlns:a16="http://schemas.microsoft.com/office/drawing/2014/main" id="{4C46125A-28D4-4E80-B9F9-459B8E21DF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9" name="Isosceles Triangle 18">
            <a:extLst>
              <a:ext uri="{FF2B5EF4-FFF2-40B4-BE49-F238E27FC236}">
                <a16:creationId xmlns:a16="http://schemas.microsoft.com/office/drawing/2014/main" id="{2F0A602A-509A-4B96-A2BA-0F779129BC20}"/>
              </a:ext>
            </a:extLst>
          </p:cNvPr>
          <p:cNvSpPr/>
          <p:nvPr userDrawn="1"/>
        </p:nvSpPr>
        <p:spPr>
          <a:xfrm>
            <a:off x="7337264" y="2019600"/>
            <a:ext cx="2052000" cy="20448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4984" y="3651138"/>
            <a:ext cx="233172" cy="518161"/>
          </a:xfrm>
          <a:prstGeom prst="rect">
            <a:avLst/>
          </a:prstGeom>
        </p:spPr>
      </p:pic>
      <p:sp>
        <p:nvSpPr>
          <p:cNvPr id="20" name="Footer Placeholder 4">
            <a:extLst>
              <a:ext uri="{FF2B5EF4-FFF2-40B4-BE49-F238E27FC236}">
                <a16:creationId xmlns:a16="http://schemas.microsoft.com/office/drawing/2014/main" id="{9DBB6010-8CE9-468B-A931-345D0CF4F3E0}"/>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2" name="Slide Number Placeholder 5">
            <a:extLst>
              <a:ext uri="{FF2B5EF4-FFF2-40B4-BE49-F238E27FC236}">
                <a16:creationId xmlns:a16="http://schemas.microsoft.com/office/drawing/2014/main" id="{B0101C08-3000-4B1E-B709-B8C61FB9B7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21" name="TextBox 20">
            <a:extLst>
              <a:ext uri="{FF2B5EF4-FFF2-40B4-BE49-F238E27FC236}">
                <a16:creationId xmlns:a16="http://schemas.microsoft.com/office/drawing/2014/main" id="{820D0BB1-8604-4E24-9239-2A9B494261E3}"/>
              </a:ext>
            </a:extLst>
          </p:cNvPr>
          <p:cNvSpPr txBox="1"/>
          <p:nvPr userDrawn="1"/>
        </p:nvSpPr>
        <p:spPr>
          <a:xfrm>
            <a:off x="504000" y="4469148"/>
            <a:ext cx="5216668" cy="1947304"/>
          </a:xfrm>
          <a:prstGeom prst="rect">
            <a:avLst/>
          </a:prstGeom>
          <a:noFill/>
        </p:spPr>
        <p:txBody>
          <a:bodyPr wrap="square" lIns="0" tIns="0" rIns="0" bIns="0" rtlCol="0">
            <a:noAutofit/>
          </a:bodyPr>
          <a:lstStyle/>
          <a:p>
            <a:pPr>
              <a:lnSpc>
                <a:spcPts val="1200"/>
              </a:lnSpc>
              <a:spcAft>
                <a:spcPts val="200"/>
              </a:spcAft>
            </a:pPr>
            <a:r>
              <a:rPr lang="en-GB" sz="1000" b="1" dirty="0">
                <a:solidFill>
                  <a:schemeClr val="tx1"/>
                </a:solidFill>
              </a:rPr>
              <a:t>About AVEVA </a:t>
            </a:r>
          </a:p>
          <a:p>
            <a:pPr>
              <a:lnSpc>
                <a:spcPts val="1200"/>
              </a:lnSpc>
            </a:pPr>
            <a:r>
              <a:rPr lang="en-GB" sz="1000" dirty="0">
                <a:solidFill>
                  <a:schemeClr val="tx1"/>
                </a:solidFill>
              </a:rPr>
              <a:t>AVEVA is a global leader in engineering and industrial software driving digital transformation across the entire asset and operational life cycle of capital-intensive industries. </a:t>
            </a:r>
          </a:p>
          <a:p>
            <a:pPr>
              <a:lnSpc>
                <a:spcPts val="1200"/>
              </a:lnSpc>
            </a:pPr>
            <a:r>
              <a:rPr lang="en-GB" sz="1000" dirty="0">
                <a:solidFill>
                  <a:schemeClr val="tx1"/>
                </a:solidFill>
              </a:rPr>
              <a:t> </a:t>
            </a:r>
          </a:p>
          <a:p>
            <a:pPr>
              <a:lnSpc>
                <a:spcPts val="1200"/>
              </a:lnSpc>
            </a:pPr>
            <a:r>
              <a:rPr lang="en-GB" sz="1000" dirty="0">
                <a:solidFill>
                  <a:schemeClr val="tx1"/>
                </a:solidFill>
              </a:rPr>
              <a:t>The company’s engineering, planning and operations, asset performance, and monitoring and control solutions deliver proven results to over 16,000 customers across the globe. Its customers are supported by the largest industrial software ecosystem, including 4,200 partners and 5,700 certified developers. AVEVA is headquartered in Cambridge, UK, with over 4,400 employees at 80 locations in over 40 countries.</a:t>
            </a:r>
          </a:p>
          <a:p>
            <a:pPr>
              <a:lnSpc>
                <a:spcPts val="1200"/>
              </a:lnSpc>
              <a:spcBef>
                <a:spcPts val="200"/>
              </a:spcBef>
            </a:pPr>
            <a:r>
              <a:rPr lang="en-GB" sz="1000" b="1" dirty="0">
                <a:solidFill>
                  <a:schemeClr val="tx1"/>
                </a:solidFill>
              </a:rPr>
              <a:t>aveva.com</a:t>
            </a:r>
          </a:p>
          <a:p>
            <a:pPr>
              <a:lnSpc>
                <a:spcPts val="1200"/>
              </a:lnSpc>
            </a:pPr>
            <a:endParaRPr lang="en-GB" sz="1000" dirty="0">
              <a:solidFill>
                <a:schemeClr val="tx1"/>
              </a:solidFill>
            </a:endParaRPr>
          </a:p>
          <a:p>
            <a:pPr>
              <a:lnSpc>
                <a:spcPts val="1200"/>
              </a:lnSpc>
            </a:pPr>
            <a:endParaRPr lang="en-GB" sz="1000" dirty="0" err="1">
              <a:solidFill>
                <a:schemeClr val="tx1"/>
              </a:solidFill>
            </a:endParaRPr>
          </a:p>
        </p:txBody>
      </p:sp>
    </p:spTree>
    <p:extLst>
      <p:ext uri="{BB962C8B-B14F-4D97-AF65-F5344CB8AC3E}">
        <p14:creationId xmlns:p14="http://schemas.microsoft.com/office/powerpoint/2010/main" val="35052482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C8DB26A-F046-4632-90AF-CCDB7F12246C}"/>
              </a:ext>
            </a:extLst>
          </p:cNvPr>
          <p:cNvSpPr/>
          <p:nvPr userDrawn="1"/>
        </p:nvSpPr>
        <p:spPr>
          <a:xfrm>
            <a:off x="0" y="0"/>
            <a:ext cx="12192000" cy="68675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icture Placeholder 2">
            <a:extLst>
              <a:ext uri="{FF2B5EF4-FFF2-40B4-BE49-F238E27FC236}">
                <a16:creationId xmlns:a16="http://schemas.microsoft.com/office/drawing/2014/main" id="{6708840A-DC43-4F7C-96FA-6B5995CF3C6D}"/>
              </a:ext>
            </a:extLst>
          </p:cNvPr>
          <p:cNvSpPr>
            <a:spLocks noGrp="1"/>
          </p:cNvSpPr>
          <p:nvPr>
            <p:ph type="pic" sz="quarter" idx="17" hasCustomPrompt="1"/>
          </p:nvPr>
        </p:nvSpPr>
        <p:spPr>
          <a:xfrm>
            <a:off x="6954838" y="346075"/>
            <a:ext cx="5249452" cy="6521450"/>
          </a:xfrm>
          <a:custGeom>
            <a:avLst/>
            <a:gdLst>
              <a:gd name="connsiteX0" fmla="*/ 0 w 5245100"/>
              <a:gd name="connsiteY0" fmla="*/ 6521450 h 6521450"/>
              <a:gd name="connsiteX1" fmla="*/ 2947012 w 5245100"/>
              <a:gd name="connsiteY1" fmla="*/ 0 h 6521450"/>
              <a:gd name="connsiteX2" fmla="*/ 5245100 w 5245100"/>
              <a:gd name="connsiteY2" fmla="*/ 6521450 h 6521450"/>
              <a:gd name="connsiteX3" fmla="*/ 0 w 5245100"/>
              <a:gd name="connsiteY3"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552091 w 5249452"/>
              <a:gd name="connsiteY1" fmla="*/ 5295183 h 6521450"/>
              <a:gd name="connsiteX2" fmla="*/ 2947012 w 5249452"/>
              <a:gd name="connsiteY2" fmla="*/ 0 h 6521450"/>
              <a:gd name="connsiteX3" fmla="*/ 5249452 w 5249452"/>
              <a:gd name="connsiteY3" fmla="*/ 5132951 h 6521450"/>
              <a:gd name="connsiteX4" fmla="*/ 5245100 w 5249452"/>
              <a:gd name="connsiteY4" fmla="*/ 6521450 h 6521450"/>
              <a:gd name="connsiteX5" fmla="*/ 0 w 5249452"/>
              <a:gd name="connsiteY5" fmla="*/ 6521450 h 6521450"/>
              <a:gd name="connsiteX0" fmla="*/ 0 w 5249452"/>
              <a:gd name="connsiteY0" fmla="*/ 6521450 h 6521450"/>
              <a:gd name="connsiteX1" fmla="*/ 552091 w 5249452"/>
              <a:gd name="connsiteY1" fmla="*/ 5295183 h 6521450"/>
              <a:gd name="connsiteX2" fmla="*/ 1422246 w 5249452"/>
              <a:gd name="connsiteY2" fmla="*/ 3370519 h 6521450"/>
              <a:gd name="connsiteX3" fmla="*/ 2947012 w 5249452"/>
              <a:gd name="connsiteY3" fmla="*/ 0 h 6521450"/>
              <a:gd name="connsiteX4" fmla="*/ 5249452 w 5249452"/>
              <a:gd name="connsiteY4" fmla="*/ 5132951 h 6521450"/>
              <a:gd name="connsiteX5" fmla="*/ 5245100 w 5249452"/>
              <a:gd name="connsiteY5" fmla="*/ 6521450 h 6521450"/>
              <a:gd name="connsiteX6" fmla="*/ 0 w 5249452"/>
              <a:gd name="connsiteY6"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307149 w 5249452"/>
              <a:gd name="connsiteY2" fmla="*/ 5317305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6400 w 5249452"/>
              <a:gd name="connsiteY1" fmla="*/ 5286292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9452" h="6521450">
                <a:moveTo>
                  <a:pt x="0" y="6521450"/>
                </a:moveTo>
                <a:lnTo>
                  <a:pt x="546400" y="5286292"/>
                </a:lnTo>
                <a:lnTo>
                  <a:pt x="2283511" y="5285976"/>
                </a:lnTo>
                <a:lnTo>
                  <a:pt x="1422246" y="3370519"/>
                </a:lnTo>
                <a:lnTo>
                  <a:pt x="2947012" y="0"/>
                </a:lnTo>
                <a:lnTo>
                  <a:pt x="5249452" y="5132951"/>
                </a:lnTo>
                <a:cubicBezTo>
                  <a:pt x="5248001" y="5595784"/>
                  <a:pt x="5246551" y="6058617"/>
                  <a:pt x="5245100" y="6521450"/>
                </a:cubicBezTo>
                <a:lnTo>
                  <a:pt x="0" y="6521450"/>
                </a:lnTo>
                <a:close/>
              </a:path>
            </a:pathLst>
          </a:custGeom>
          <a:solidFill>
            <a:schemeClr val="accent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grpSp>
        <p:nvGrpSpPr>
          <p:cNvPr id="17" name="Group 16">
            <a:extLst>
              <a:ext uri="{FF2B5EF4-FFF2-40B4-BE49-F238E27FC236}">
                <a16:creationId xmlns:a16="http://schemas.microsoft.com/office/drawing/2014/main" id="{302AB573-843C-4189-B8FA-E29D09DEF034}"/>
              </a:ext>
            </a:extLst>
          </p:cNvPr>
          <p:cNvGrpSpPr/>
          <p:nvPr userDrawn="1"/>
        </p:nvGrpSpPr>
        <p:grpSpPr>
          <a:xfrm>
            <a:off x="6498191" y="2581200"/>
            <a:ext cx="2750462" cy="3058672"/>
            <a:chOff x="5331579" y="2577596"/>
            <a:chExt cx="2750462" cy="3058672"/>
          </a:xfrm>
        </p:grpSpPr>
        <p:sp>
          <p:nvSpPr>
            <p:cNvPr id="18" name="Isosceles Triangle 17">
              <a:extLst>
                <a:ext uri="{FF2B5EF4-FFF2-40B4-BE49-F238E27FC236}">
                  <a16:creationId xmlns:a16="http://schemas.microsoft.com/office/drawing/2014/main" id="{A74B16ED-A3E2-4A4C-B805-B119FAD4C7D1}"/>
                </a:ext>
              </a:extLst>
            </p:cNvPr>
            <p:cNvSpPr>
              <a:spLocks noChangeAspect="1"/>
            </p:cNvSpPr>
            <p:nvPr userDrawn="1"/>
          </p:nvSpPr>
          <p:spPr>
            <a:xfrm>
              <a:off x="5331579" y="2577596"/>
              <a:ext cx="2750462" cy="305867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BF39A7D7-AEA2-455B-B811-99D40C12A7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398" y="4798796"/>
              <a:ext cx="1940955" cy="434036"/>
            </a:xfrm>
            <a:prstGeom prst="rect">
              <a:avLst/>
            </a:prstGeom>
          </p:spPr>
        </p:pic>
      </p:grpSp>
      <p:sp>
        <p:nvSpPr>
          <p:cNvPr id="16" name="Text Placeholder 2">
            <a:extLst>
              <a:ext uri="{FF2B5EF4-FFF2-40B4-BE49-F238E27FC236}">
                <a16:creationId xmlns:a16="http://schemas.microsoft.com/office/drawing/2014/main" id="{8C7AF8CA-60BE-47E5-95F9-F563E02C7FD5}"/>
              </a:ext>
            </a:extLst>
          </p:cNvPr>
          <p:cNvSpPr>
            <a:spLocks noGrp="1"/>
          </p:cNvSpPr>
          <p:nvPr>
            <p:ph type="body" sz="quarter" idx="16"/>
          </p:nvPr>
        </p:nvSpPr>
        <p:spPr>
          <a:xfrm>
            <a:off x="511200" y="3210362"/>
            <a:ext cx="6480175" cy="1620838"/>
          </a:xfrm>
        </p:spPr>
        <p:txBody>
          <a:bodyPr>
            <a:noAutofit/>
          </a:bodyPr>
          <a:lstStyle>
            <a:lvl1pPr marL="0" indent="0">
              <a:spcAft>
                <a:spcPts val="0"/>
              </a:spcAft>
              <a:buNone/>
              <a:defRPr b="1"/>
            </a:lvl1pPr>
            <a:lvl2pPr marL="0" indent="0">
              <a:spcAft>
                <a:spcPts val="1200"/>
              </a:spcAft>
              <a:buNone/>
              <a:defRPr b="0"/>
            </a:lvl2pPr>
            <a:lvl3pPr marL="0" indent="0">
              <a:buFont typeface="Arial" panose="020B0604020202020204" pitchFamily="34" charset="0"/>
              <a:buNone/>
              <a:defRPr sz="1400"/>
            </a:lvl3pPr>
            <a:lvl4pPr marL="0" indent="0">
              <a:buNone/>
              <a:defRPr sz="1400"/>
            </a:lvl4pPr>
            <a:lvl5pPr marL="0" indent="0">
              <a:buNone/>
              <a:defRPr sz="1400"/>
            </a:lvl5pPr>
          </a:lstStyle>
          <a:p>
            <a:pPr lvl="0"/>
            <a:r>
              <a:rPr lang="en-US" dirty="0"/>
              <a:t>Edit Master text styles</a:t>
            </a:r>
          </a:p>
          <a:p>
            <a:pPr lvl="1"/>
            <a:r>
              <a:rPr lang="en-US" dirty="0"/>
              <a:t>Second level</a:t>
            </a:r>
          </a:p>
          <a:p>
            <a:pPr lvl="2"/>
            <a:r>
              <a:rPr lang="en-US" dirty="0"/>
              <a:t>Third level</a:t>
            </a:r>
          </a:p>
        </p:txBody>
      </p:sp>
      <p:sp>
        <p:nvSpPr>
          <p:cNvPr id="8" name="Text Placeholder 7"/>
          <p:cNvSpPr>
            <a:spLocks noGrp="1"/>
          </p:cNvSpPr>
          <p:nvPr>
            <p:ph type="body" sz="quarter" idx="12"/>
          </p:nvPr>
        </p:nvSpPr>
        <p:spPr>
          <a:xfrm>
            <a:off x="504000" y="1395756"/>
            <a:ext cx="6461999" cy="1620000"/>
          </a:xfrm>
        </p:spPr>
        <p:txBody>
          <a:bodyPr>
            <a:noAutofit/>
          </a:bodyPr>
          <a:lstStyle>
            <a:lvl1pPr marL="0" indent="0">
              <a:lnSpc>
                <a:spcPct val="80000"/>
              </a:lnSpc>
              <a:spcAft>
                <a:spcPts val="0"/>
              </a:spcAft>
              <a:buNone/>
              <a:defRPr sz="4400" b="1" i="0" cap="none" baseline="0">
                <a:solidFill>
                  <a:schemeClr val="accent1"/>
                </a:solidFill>
              </a:defRPr>
            </a:lvl1pPr>
            <a:lvl2pPr marL="0" indent="0">
              <a:lnSpc>
                <a:spcPct val="80000"/>
              </a:lnSpc>
              <a:spcAft>
                <a:spcPts val="0"/>
              </a:spcAft>
              <a:buNone/>
              <a:defRPr sz="4400" b="1" i="0" cap="none" baseline="0">
                <a:solidFill>
                  <a:schemeClr val="accent2"/>
                </a:solidFill>
              </a:defRPr>
            </a:lvl2pPr>
          </a:lstStyle>
          <a:p>
            <a:pPr lvl="0"/>
            <a:r>
              <a:rPr lang="en-US" dirty="0"/>
              <a:t>Edit Master text styles</a:t>
            </a:r>
          </a:p>
          <a:p>
            <a:pPr lvl="1"/>
            <a:r>
              <a:rPr lang="en-US" dirty="0"/>
              <a:t>Second level</a:t>
            </a:r>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sp>
        <p:nvSpPr>
          <p:cNvPr id="12" name="Footer Placeholder 4">
            <a:extLst>
              <a:ext uri="{FF2B5EF4-FFF2-40B4-BE49-F238E27FC236}">
                <a16:creationId xmlns:a16="http://schemas.microsoft.com/office/drawing/2014/main" id="{6B0C79E1-C58A-41A9-9177-E77F223FEEF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0" name="TextBox 19">
            <a:extLst>
              <a:ext uri="{FF2B5EF4-FFF2-40B4-BE49-F238E27FC236}">
                <a16:creationId xmlns:a16="http://schemas.microsoft.com/office/drawing/2014/main" id="{CE24F980-9072-4929-A30B-C6D72E6B4D6A}"/>
              </a:ext>
            </a:extLst>
          </p:cNvPr>
          <p:cNvSpPr txBox="1"/>
          <p:nvPr userDrawn="1"/>
        </p:nvSpPr>
        <p:spPr>
          <a:xfrm>
            <a:off x="-2133600" y="1395756"/>
            <a:ext cx="2018186" cy="1015663"/>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text after the first line then press the key combination</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a:t>
            </a:r>
          </a:p>
          <a:p>
            <a:pPr algn="r"/>
            <a:r>
              <a:rPr lang="en-GB" sz="1000" baseline="0" dirty="0">
                <a:solidFill>
                  <a:schemeClr val="tx1">
                    <a:lumMod val="85000"/>
                    <a:lumOff val="15000"/>
                  </a:schemeClr>
                </a:solidFill>
                <a:latin typeface="Arial" panose="020B0604020202020204" pitchFamily="34" charset="0"/>
                <a:cs typeface="Arial" panose="020B0604020202020204" pitchFamily="34" charset="0"/>
              </a:rPr>
              <a:t>to automatically style with the second level title colour pair.</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F49DBA70-198E-46D2-8FBD-2CC55B1994DA}"/>
              </a:ext>
            </a:extLst>
          </p:cNvPr>
          <p:cNvSpPr txBox="1"/>
          <p:nvPr userDrawn="1"/>
        </p:nvSpPr>
        <p:spPr>
          <a:xfrm>
            <a:off x="-2226092" y="5362873"/>
            <a:ext cx="1805878" cy="55399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Partner logos</a:t>
            </a:r>
          </a:p>
          <a:p>
            <a:pPr algn="r"/>
            <a:r>
              <a:rPr lang="en-GB" sz="1000" b="0" dirty="0">
                <a:solidFill>
                  <a:schemeClr val="tx1">
                    <a:lumMod val="85000"/>
                    <a:lumOff val="15000"/>
                  </a:schemeClr>
                </a:solidFill>
                <a:latin typeface="Arial" panose="020B0604020202020204" pitchFamily="34" charset="0"/>
                <a:cs typeface="Arial" panose="020B0604020202020204" pitchFamily="34" charset="0"/>
              </a:rPr>
              <a:t>The space is reserved for Partner logos if required</a:t>
            </a:r>
            <a:r>
              <a:rPr lang="en-GB" sz="1000" b="0" baseline="0" dirty="0">
                <a:solidFill>
                  <a:schemeClr val="tx1">
                    <a:lumMod val="85000"/>
                    <a:lumOff val="15000"/>
                  </a:schemeClr>
                </a:solidFill>
                <a:latin typeface="Arial" panose="020B0604020202020204" pitchFamily="34" charset="0"/>
                <a:cs typeface="Arial" panose="020B0604020202020204" pitchFamily="34" charset="0"/>
              </a:rPr>
              <a:t>.</a:t>
            </a:r>
            <a:endParaRPr lang="en-GB" sz="1000" b="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2" name="Left Brace 21">
            <a:extLst>
              <a:ext uri="{FF2B5EF4-FFF2-40B4-BE49-F238E27FC236}">
                <a16:creationId xmlns:a16="http://schemas.microsoft.com/office/drawing/2014/main" id="{7FFF29AD-3C2A-4F3B-B0A1-EC678F02D444}"/>
              </a:ext>
            </a:extLst>
          </p:cNvPr>
          <p:cNvSpPr/>
          <p:nvPr userDrawn="1"/>
        </p:nvSpPr>
        <p:spPr>
          <a:xfrm>
            <a:off x="-356714" y="4953000"/>
            <a:ext cx="229714" cy="151853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extBox 13">
            <a:extLst>
              <a:ext uri="{FF2B5EF4-FFF2-40B4-BE49-F238E27FC236}">
                <a16:creationId xmlns:a16="http://schemas.microsoft.com/office/drawing/2014/main" id="{C83FD02A-2FA4-4179-B2F6-3B2A4002C850}"/>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large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5" name="TextBox 14">
            <a:extLst>
              <a:ext uri="{FF2B5EF4-FFF2-40B4-BE49-F238E27FC236}">
                <a16:creationId xmlns:a16="http://schemas.microsoft.com/office/drawing/2014/main" id="{9EB293C3-8827-49B5-B153-5B2298507938}"/>
              </a:ext>
            </a:extLst>
          </p:cNvPr>
          <p:cNvSpPr txBox="1"/>
          <p:nvPr userDrawn="1"/>
        </p:nvSpPr>
        <p:spPr>
          <a:xfrm>
            <a:off x="-2133600" y="3210362"/>
            <a:ext cx="2018186" cy="147732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Subtitle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Changing the style works the same was as the title.</a:t>
            </a:r>
          </a:p>
          <a:p>
            <a:pPr algn="r"/>
            <a:endParaRPr lang="en-GB" sz="1000" dirty="0">
              <a:solidFill>
                <a:schemeClr val="tx1">
                  <a:lumMod val="85000"/>
                  <a:lumOff val="15000"/>
                </a:schemeClr>
              </a:solidFill>
              <a:latin typeface="Arial" panose="020B0604020202020204" pitchFamily="34" charset="0"/>
              <a:cs typeface="Arial" panose="020B0604020202020204" pitchFamily="34" charset="0"/>
            </a:endParaRP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and press</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 to cycle down through the hierarchy of styles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Use ALT+SHIFT+LEFT to cycle up through the styles</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8C824DE-805F-454C-9A51-8AD9ED83D619}"/>
              </a:ext>
            </a:extLst>
          </p:cNvPr>
          <p:cNvSpPr txBox="1"/>
          <p:nvPr userDrawn="1"/>
        </p:nvSpPr>
        <p:spPr>
          <a:xfrm>
            <a:off x="-1" y="6971636"/>
            <a:ext cx="3187701" cy="1015663"/>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Change the Background image (recommended):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8625277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984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3593036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4110983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ullets o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8784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1" name="Picture Placeholder 4">
            <a:extLst>
              <a:ext uri="{FF2B5EF4-FFF2-40B4-BE49-F238E27FC236}">
                <a16:creationId xmlns:a16="http://schemas.microsoft.com/office/drawing/2014/main" id="{C14BF379-ED9D-45E8-8CA3-06D7CE194118}"/>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2" name="TextBox 11">
            <a:extLst>
              <a:ext uri="{FF2B5EF4-FFF2-40B4-BE49-F238E27FC236}">
                <a16:creationId xmlns:a16="http://schemas.microsoft.com/office/drawing/2014/main" id="{0F689F9D-90FE-45E5-81DD-69977526AF58}"/>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2151273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984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9180602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 Column 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486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5" name="Content Placeholder 4">
            <a:extLst>
              <a:ext uri="{FF2B5EF4-FFF2-40B4-BE49-F238E27FC236}">
                <a16:creationId xmlns:a16="http://schemas.microsoft.com/office/drawing/2014/main" id="{57A88F4B-DE59-4C45-B159-4F58C23B5474}"/>
              </a:ext>
            </a:extLst>
          </p:cNvPr>
          <p:cNvSpPr>
            <a:spLocks noGrp="1"/>
          </p:cNvSpPr>
          <p:nvPr>
            <p:ph sz="quarter" idx="14"/>
          </p:nvPr>
        </p:nvSpPr>
        <p:spPr>
          <a:xfrm>
            <a:off x="5484000" y="1584000"/>
            <a:ext cx="4860000" cy="4329113"/>
          </a:xfrm>
        </p:spPr>
        <p:txBody>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endParaRPr lang="en-GB" dirty="0"/>
          </a:p>
        </p:txBody>
      </p:sp>
    </p:spTree>
    <p:extLst>
      <p:ext uri="{BB962C8B-B14F-4D97-AF65-F5344CB8AC3E}">
        <p14:creationId xmlns:p14="http://schemas.microsoft.com/office/powerpoint/2010/main" val="7867962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umbered bullet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B8F5148-9EAA-4306-8093-6719D337570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0284AA2-2A6D-4FAD-8811-38B554D9C8B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8784000" cy="4320000"/>
          </a:xfrm>
        </p:spPr>
        <p:txBody>
          <a:bodyPr>
            <a:noAutofit/>
          </a:bodyPr>
          <a:lstStyle>
            <a:lvl1pPr marL="288000" indent="-288000">
              <a:spcBef>
                <a:spcPts val="200"/>
              </a:spcBef>
              <a:buClrTx/>
              <a:buSzPct val="100000"/>
              <a:buFont typeface="+mj-lt"/>
              <a:buAutoNum type="arabicPeriod"/>
              <a:defRPr/>
            </a:lvl1pPr>
            <a:lvl2pPr marL="574675" indent="-287338">
              <a:spcBef>
                <a:spcPts val="200"/>
              </a:spcBef>
              <a:buFont typeface="Arial" panose="020B0604020202020204" pitchFamily="34" charset="0"/>
              <a:buChar char="▲"/>
              <a:defRPr>
                <a:solidFill>
                  <a:schemeClr val="accent2"/>
                </a:solidFill>
              </a:defRPr>
            </a:lvl2pPr>
            <a:lvl3pPr marL="863600" indent="-287338">
              <a:spcBef>
                <a:spcPts val="200"/>
              </a:spcBef>
              <a:spcAft>
                <a:spcPts val="600"/>
              </a:spcAft>
              <a:buClr>
                <a:schemeClr val="accent2"/>
              </a:buClr>
              <a:buSzPct val="50000"/>
              <a:buFont typeface="Arial" panose="020B0604020202020204" pitchFamily="34" charset="0"/>
              <a:buChar char="▲"/>
              <a:defRPr>
                <a:solidFill>
                  <a:schemeClr val="accent2"/>
                </a:solidFill>
              </a:defRPr>
            </a:lvl3pPr>
            <a:lvl4pPr marL="1150938" indent="-287338">
              <a:spcBef>
                <a:spcPts val="200"/>
              </a:spcBef>
              <a:spcAft>
                <a:spcPts val="600"/>
              </a:spcAft>
              <a:buFont typeface="Arial" panose="020B0604020202020204" pitchFamily="34" charset="0"/>
              <a:buChar char="▲"/>
              <a:defRPr>
                <a:solidFill>
                  <a:schemeClr val="accent2"/>
                </a:solidFill>
              </a:defRPr>
            </a:lvl4pPr>
            <a:lvl5pPr marL="1440000" indent="-288000">
              <a:spcBef>
                <a:spcPts val="200"/>
              </a:spcBef>
              <a:spcAft>
                <a:spcPts val="600"/>
              </a:spcAft>
              <a:buFont typeface="Arial" panose="020B0604020202020204" pitchFamily="34" charset="0"/>
              <a:buChar char="▲"/>
              <a:defRPr>
                <a:solidFill>
                  <a:schemeClr val="accent2"/>
                </a:solidFill>
              </a:defRPr>
            </a:lvl5pPr>
            <a:lvl6pPr marL="1728000" indent="-288000">
              <a:spcBef>
                <a:spcPts val="200"/>
              </a:spcBef>
              <a:buFont typeface="Arial" panose="020B0604020202020204" pitchFamily="34" charset="0"/>
              <a:buChar char="▲"/>
              <a:defRPr>
                <a:solidFill>
                  <a:schemeClr val="accent2"/>
                </a:solidFill>
              </a:defRPr>
            </a:lvl6pPr>
            <a:lvl7pPr marL="2016000" indent="-288000">
              <a:spcBef>
                <a:spcPts val="200"/>
              </a:spcBef>
              <a:buFont typeface="Arial" panose="020B0604020202020204" pitchFamily="34" charset="0"/>
              <a:buChar char="▲"/>
              <a:defRPr>
                <a:solidFill>
                  <a:schemeClr val="accent2"/>
                </a:solidFill>
              </a:defRPr>
            </a:lvl7pPr>
            <a:lvl8pPr marL="2304000" indent="-288000">
              <a:spcBef>
                <a:spcPts val="200"/>
              </a:spcBef>
              <a:buFont typeface="Arial" panose="020B0604020202020204" pitchFamily="34" charset="0"/>
              <a:buChar char="▲"/>
              <a:defRPr>
                <a:solidFill>
                  <a:schemeClr val="accent2"/>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ext Placeholder 7">
            <a:extLst>
              <a:ext uri="{FF2B5EF4-FFF2-40B4-BE49-F238E27FC236}">
                <a16:creationId xmlns:a16="http://schemas.microsoft.com/office/drawing/2014/main" id="{34663935-481F-4C4B-8392-5C738301D65A}"/>
              </a:ext>
            </a:extLst>
          </p:cNvPr>
          <p:cNvSpPr>
            <a:spLocks noGrp="1"/>
          </p:cNvSpPr>
          <p:nvPr>
            <p:ph type="body" sz="quarter" idx="14"/>
          </p:nvPr>
        </p:nvSpPr>
        <p:spPr>
          <a:xfrm>
            <a:off x="504000" y="5884210"/>
            <a:ext cx="8784000" cy="433790"/>
          </a:xfrm>
        </p:spPr>
        <p:txBody>
          <a:bodyPr>
            <a:noAutofit/>
          </a:bodyPr>
          <a:lstStyle>
            <a:lvl1pPr marL="0" indent="0">
              <a:lnSpc>
                <a:spcPts val="1200"/>
              </a:lnSpc>
              <a:spcAft>
                <a:spcPts val="0"/>
              </a:spcAft>
              <a:buNone/>
              <a:defRPr sz="1000" b="0" cap="none" baseline="0">
                <a:solidFill>
                  <a:schemeClr val="tx1"/>
                </a:solidFill>
              </a:defRPr>
            </a:lvl1pPr>
          </a:lstStyle>
          <a:p>
            <a:pPr lvl="0"/>
            <a:r>
              <a:rPr lang="en-US" dirty="0"/>
              <a:t>Edit Master text styles</a:t>
            </a:r>
          </a:p>
        </p:txBody>
      </p:sp>
      <p:sp>
        <p:nvSpPr>
          <p:cNvPr id="17" name="Title 1">
            <a:extLst>
              <a:ext uri="{FF2B5EF4-FFF2-40B4-BE49-F238E27FC236}">
                <a16:creationId xmlns:a16="http://schemas.microsoft.com/office/drawing/2014/main" id="{23311043-2D30-4223-B488-F837CD0C7317}"/>
              </a:ext>
            </a:extLst>
          </p:cNvPr>
          <p:cNvSpPr>
            <a:spLocks noGrp="1"/>
          </p:cNvSpPr>
          <p:nvPr>
            <p:ph type="title"/>
          </p:nvPr>
        </p:nvSpPr>
        <p:spPr>
          <a:xfrm>
            <a:off x="504000" y="612000"/>
            <a:ext cx="9840000" cy="396000"/>
          </a:xfrm>
        </p:spPr>
        <p:txBody>
          <a:bodyPr>
            <a:noAutofit/>
          </a:bodyPr>
          <a:lstStyle>
            <a:lvl1pPr>
              <a:defRPr>
                <a:solidFill>
                  <a:schemeClr val="accent1"/>
                </a:solidFill>
              </a:defRPr>
            </a:lvl1pPr>
          </a:lstStyle>
          <a:p>
            <a:r>
              <a:rPr lang="en-US" dirty="0"/>
              <a:t>Click to edit Master title style</a:t>
            </a:r>
          </a:p>
        </p:txBody>
      </p:sp>
      <p:sp>
        <p:nvSpPr>
          <p:cNvPr id="18" name="Text Placeholder 7">
            <a:extLst>
              <a:ext uri="{FF2B5EF4-FFF2-40B4-BE49-F238E27FC236}">
                <a16:creationId xmlns:a16="http://schemas.microsoft.com/office/drawing/2014/main" id="{0BF594A0-2ED1-40F3-B350-08BA401CB679}"/>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Footer Placeholder 4">
            <a:extLst>
              <a:ext uri="{FF2B5EF4-FFF2-40B4-BE49-F238E27FC236}">
                <a16:creationId xmlns:a16="http://schemas.microsoft.com/office/drawing/2014/main" id="{102D9270-702A-48DF-8890-CC27934A2F6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1F43B717-A489-41E2-93A6-35A204CA0733}"/>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20" name="Picture Placeholder 4">
            <a:extLst>
              <a:ext uri="{FF2B5EF4-FFF2-40B4-BE49-F238E27FC236}">
                <a16:creationId xmlns:a16="http://schemas.microsoft.com/office/drawing/2014/main" id="{B7C1F4D3-54F4-428D-A293-261BDC40581A}"/>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4" name="TextBox 13">
            <a:extLst>
              <a:ext uri="{FF2B5EF4-FFF2-40B4-BE49-F238E27FC236}">
                <a16:creationId xmlns:a16="http://schemas.microsoft.com/office/drawing/2014/main" id="{E5A9DB92-983B-451A-995D-71BBF3DDE693}"/>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36818524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BAD880F-9374-4317-A61D-AEC8DE16A8A9}"/>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7">
            <a:extLst>
              <a:ext uri="{FF2B5EF4-FFF2-40B4-BE49-F238E27FC236}">
                <a16:creationId xmlns:a16="http://schemas.microsoft.com/office/drawing/2014/main" id="{FA142BD3-3DB9-4953-B740-7AFA5F0E01BE}"/>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 name="Rectangle 10"/>
          <p:cNvSpPr/>
          <p:nvPr userDrawn="1"/>
        </p:nvSpPr>
        <p:spPr>
          <a:xfrm>
            <a:off x="0" y="-3009"/>
            <a:ext cx="8534400" cy="6880745"/>
          </a:xfrm>
          <a:custGeom>
            <a:avLst/>
            <a:gdLst>
              <a:gd name="connsiteX0" fmla="*/ 0 w 8572500"/>
              <a:gd name="connsiteY0" fmla="*/ 0 h 6861695"/>
              <a:gd name="connsiteX1" fmla="*/ 8572500 w 8572500"/>
              <a:gd name="connsiteY1" fmla="*/ 0 h 6861695"/>
              <a:gd name="connsiteX2" fmla="*/ 8572500 w 8572500"/>
              <a:gd name="connsiteY2" fmla="*/ 6861695 h 6861695"/>
              <a:gd name="connsiteX3" fmla="*/ 0 w 8572500"/>
              <a:gd name="connsiteY3" fmla="*/ 6861695 h 6861695"/>
              <a:gd name="connsiteX4" fmla="*/ 0 w 8572500"/>
              <a:gd name="connsiteY4" fmla="*/ 0 h 6861695"/>
              <a:gd name="connsiteX0" fmla="*/ 0 w 8572500"/>
              <a:gd name="connsiteY0" fmla="*/ 0 h 6861695"/>
              <a:gd name="connsiteX1" fmla="*/ 8572500 w 8572500"/>
              <a:gd name="connsiteY1" fmla="*/ 0 h 6861695"/>
              <a:gd name="connsiteX2" fmla="*/ 8572500 w 8572500"/>
              <a:gd name="connsiteY2" fmla="*/ 6861695 h 6861695"/>
              <a:gd name="connsiteX3" fmla="*/ 5429250 w 8572500"/>
              <a:gd name="connsiteY3" fmla="*/ 6858001 h 6861695"/>
              <a:gd name="connsiteX4" fmla="*/ 0 w 8572500"/>
              <a:gd name="connsiteY4" fmla="*/ 6861695 h 6861695"/>
              <a:gd name="connsiteX5" fmla="*/ 0 w 8572500"/>
              <a:gd name="connsiteY5" fmla="*/ 0 h 6861695"/>
              <a:gd name="connsiteX0" fmla="*/ 0 w 8572500"/>
              <a:gd name="connsiteY0" fmla="*/ 0 h 6861695"/>
              <a:gd name="connsiteX1" fmla="*/ 8572500 w 8572500"/>
              <a:gd name="connsiteY1" fmla="*/ 0 h 6861695"/>
              <a:gd name="connsiteX2" fmla="*/ 5429250 w 8572500"/>
              <a:gd name="connsiteY2" fmla="*/ 6858001 h 6861695"/>
              <a:gd name="connsiteX3" fmla="*/ 0 w 8572500"/>
              <a:gd name="connsiteY3" fmla="*/ 6861695 h 6861695"/>
              <a:gd name="connsiteX4" fmla="*/ 0 w 8572500"/>
              <a:gd name="connsiteY4" fmla="*/ 0 h 6861695"/>
              <a:gd name="connsiteX0" fmla="*/ 0 w 8572500"/>
              <a:gd name="connsiteY0" fmla="*/ 19050 h 6880745"/>
              <a:gd name="connsiteX1" fmla="*/ 8572500 w 8572500"/>
              <a:gd name="connsiteY1" fmla="*/ 0 h 6880745"/>
              <a:gd name="connsiteX2" fmla="*/ 5429250 w 8572500"/>
              <a:gd name="connsiteY2" fmla="*/ 6877051 h 6880745"/>
              <a:gd name="connsiteX3" fmla="*/ 0 w 8572500"/>
              <a:gd name="connsiteY3" fmla="*/ 6880745 h 6880745"/>
              <a:gd name="connsiteX4" fmla="*/ 0 w 8572500"/>
              <a:gd name="connsiteY4" fmla="*/ 19050 h 6880745"/>
              <a:gd name="connsiteX0" fmla="*/ 0 w 8534400"/>
              <a:gd name="connsiteY0" fmla="*/ 19050 h 6880745"/>
              <a:gd name="connsiteX1" fmla="*/ 8534400 w 8534400"/>
              <a:gd name="connsiteY1" fmla="*/ 0 h 6880745"/>
              <a:gd name="connsiteX2" fmla="*/ 5429250 w 8534400"/>
              <a:gd name="connsiteY2" fmla="*/ 6877051 h 6880745"/>
              <a:gd name="connsiteX3" fmla="*/ 0 w 8534400"/>
              <a:gd name="connsiteY3" fmla="*/ 6880745 h 6880745"/>
              <a:gd name="connsiteX4" fmla="*/ 0 w 8534400"/>
              <a:gd name="connsiteY4" fmla="*/ 19050 h 688074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80745 h 6909135"/>
              <a:gd name="connsiteX4" fmla="*/ 0 w 8534400"/>
              <a:gd name="connsiteY4" fmla="*/ 19050 h 690913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96787 h 6909135"/>
              <a:gd name="connsiteX4" fmla="*/ 0 w 8534400"/>
              <a:gd name="connsiteY4" fmla="*/ 19050 h 6909135"/>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3008 h 6880745"/>
              <a:gd name="connsiteX1" fmla="*/ 8534400 w 8534400"/>
              <a:gd name="connsiteY1" fmla="*/ 0 h 6880745"/>
              <a:gd name="connsiteX2" fmla="*/ 5413208 w 8534400"/>
              <a:gd name="connsiteY2" fmla="*/ 6877051 h 6880745"/>
              <a:gd name="connsiteX3" fmla="*/ 0 w 8534400"/>
              <a:gd name="connsiteY3" fmla="*/ 6880745 h 6880745"/>
              <a:gd name="connsiteX4" fmla="*/ 0 w 8534400"/>
              <a:gd name="connsiteY4" fmla="*/ 3008 h 6880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0" h="6880745">
                <a:moveTo>
                  <a:pt x="0" y="3008"/>
                </a:moveTo>
                <a:lnTo>
                  <a:pt x="8534400" y="0"/>
                </a:lnTo>
                <a:lnTo>
                  <a:pt x="5413208" y="6877051"/>
                </a:lnTo>
                <a:lnTo>
                  <a:pt x="0" y="6880745"/>
                </a:lnTo>
                <a:lnTo>
                  <a:pt x="0" y="3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p:cNvSpPr>
            <a:spLocks noGrp="1"/>
          </p:cNvSpPr>
          <p:nvPr>
            <p:ph type="body" sz="quarter" idx="12"/>
          </p:nvPr>
        </p:nvSpPr>
        <p:spPr>
          <a:xfrm>
            <a:off x="504000" y="1395756"/>
            <a:ext cx="7020750" cy="1620000"/>
          </a:xfrm>
        </p:spPr>
        <p:txBody>
          <a:bodyPr>
            <a:noAutofit/>
          </a:bodyPr>
          <a:lstStyle>
            <a:lvl1pPr marL="0" indent="0">
              <a:lnSpc>
                <a:spcPct val="80000"/>
              </a:lnSpc>
              <a:spcBef>
                <a:spcPts val="0"/>
              </a:spcBef>
              <a:spcAft>
                <a:spcPts val="0"/>
              </a:spcAft>
              <a:buNone/>
              <a:defRPr sz="4400" b="1" i="0" cap="none" baseline="0">
                <a:solidFill>
                  <a:schemeClr val="bg2"/>
                </a:solidFill>
              </a:defRPr>
            </a:lvl1pPr>
            <a:lvl2pPr marL="0" indent="0">
              <a:lnSpc>
                <a:spcPct val="80000"/>
              </a:lnSpc>
              <a:spcBef>
                <a:spcPts val="0"/>
              </a:spcBef>
              <a:spcAft>
                <a:spcPts val="0"/>
              </a:spcAft>
              <a:buNone/>
              <a:defRPr sz="4400" b="1" i="0" cap="none" baseline="0">
                <a:solidFill>
                  <a:schemeClr val="bg2"/>
                </a:solidFill>
              </a:defRPr>
            </a:lvl2pPr>
          </a:lstStyle>
          <a:p>
            <a:pPr lvl="0"/>
            <a:r>
              <a:rPr lang="en-US" dirty="0"/>
              <a:t>Edit Master text styles</a:t>
            </a:r>
          </a:p>
          <a:p>
            <a:pPr lvl="1"/>
            <a:r>
              <a:rPr lang="en-US" dirty="0"/>
              <a:t>Second level</a:t>
            </a:r>
          </a:p>
        </p:txBody>
      </p:sp>
      <p:sp>
        <p:nvSpPr>
          <p:cNvPr id="10" name="Rectangle 9"/>
          <p:cNvSpPr/>
          <p:nvPr userDrawn="1"/>
        </p:nvSpPr>
        <p:spPr>
          <a:xfrm>
            <a:off x="504000" y="0"/>
            <a:ext cx="1430400" cy="32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accent2"/>
                </a:solidFill>
              </a:rPr>
              <a:t>Internal use only</a:t>
            </a:r>
          </a:p>
        </p:txBody>
      </p:sp>
      <p:sp>
        <p:nvSpPr>
          <p:cNvPr id="4" name="Picture Placeholder 3"/>
          <p:cNvSpPr>
            <a:spLocks noGrp="1"/>
          </p:cNvSpPr>
          <p:nvPr>
            <p:ph type="pic" sz="quarter" idx="15" hasCustomPrompt="1"/>
          </p:nvPr>
        </p:nvSpPr>
        <p:spPr>
          <a:xfrm>
            <a:off x="5404039" y="-2"/>
            <a:ext cx="5767260" cy="6879600"/>
          </a:xfrm>
          <a:custGeom>
            <a:avLst/>
            <a:gdLst>
              <a:gd name="connsiteX0" fmla="*/ 0 w 6505200"/>
              <a:gd name="connsiteY0" fmla="*/ 7200000 h 7200000"/>
              <a:gd name="connsiteX1" fmla="*/ 3252600 w 6505200"/>
              <a:gd name="connsiteY1" fmla="*/ 0 h 7200000"/>
              <a:gd name="connsiteX2" fmla="*/ 6505200 w 6505200"/>
              <a:gd name="connsiteY2" fmla="*/ 7200000 h 7200000"/>
              <a:gd name="connsiteX3" fmla="*/ 0 w 6505200"/>
              <a:gd name="connsiteY3" fmla="*/ 7200000 h 7200000"/>
              <a:gd name="connsiteX0" fmla="*/ 0 w 6505200"/>
              <a:gd name="connsiteY0" fmla="*/ 7200000 h 7200000"/>
              <a:gd name="connsiteX1" fmla="*/ 3252600 w 6505200"/>
              <a:gd name="connsiteY1" fmla="*/ 0 h 7200000"/>
              <a:gd name="connsiteX2" fmla="*/ 3364586 w 6505200"/>
              <a:gd name="connsiteY2" fmla="*/ 252000 h 7200000"/>
              <a:gd name="connsiteX3" fmla="*/ 6505200 w 6505200"/>
              <a:gd name="connsiteY3" fmla="*/ 7200000 h 7200000"/>
              <a:gd name="connsiteX4" fmla="*/ 0 w 6505200"/>
              <a:gd name="connsiteY4" fmla="*/ 7200000 h 7200000"/>
              <a:gd name="connsiteX0" fmla="*/ 0 w 6505200"/>
              <a:gd name="connsiteY0" fmla="*/ 7200000 h 7200000"/>
              <a:gd name="connsiteX1" fmla="*/ 3135986 w 6505200"/>
              <a:gd name="connsiteY1" fmla="*/ 252000 h 7200000"/>
              <a:gd name="connsiteX2" fmla="*/ 3252600 w 6505200"/>
              <a:gd name="connsiteY2" fmla="*/ 0 h 7200000"/>
              <a:gd name="connsiteX3" fmla="*/ 3364586 w 6505200"/>
              <a:gd name="connsiteY3" fmla="*/ 252000 h 7200000"/>
              <a:gd name="connsiteX4" fmla="*/ 6505200 w 6505200"/>
              <a:gd name="connsiteY4" fmla="*/ 7200000 h 7200000"/>
              <a:gd name="connsiteX5" fmla="*/ 0 w 6505200"/>
              <a:gd name="connsiteY5" fmla="*/ 7200000 h 7200000"/>
              <a:gd name="connsiteX0" fmla="*/ 0 w 6505200"/>
              <a:gd name="connsiteY0" fmla="*/ 6948000 h 6948000"/>
              <a:gd name="connsiteX1" fmla="*/ 3135986 w 6505200"/>
              <a:gd name="connsiteY1" fmla="*/ 0 h 6948000"/>
              <a:gd name="connsiteX2" fmla="*/ 3364586 w 6505200"/>
              <a:gd name="connsiteY2" fmla="*/ 0 h 6948000"/>
              <a:gd name="connsiteX3" fmla="*/ 6505200 w 6505200"/>
              <a:gd name="connsiteY3" fmla="*/ 6948000 h 6948000"/>
              <a:gd name="connsiteX4" fmla="*/ 0 w 6505200"/>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0 w 6475317"/>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5147389 w 6475317"/>
              <a:gd name="connsiteY4" fmla="*/ 6860988 h 6948000"/>
              <a:gd name="connsiteX5" fmla="*/ 0 w 6475317"/>
              <a:gd name="connsiteY5"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5792848 w 6475317"/>
              <a:gd name="connsiteY3" fmla="*/ 5378824 h 6948000"/>
              <a:gd name="connsiteX4" fmla="*/ 6475317 w 6475317"/>
              <a:gd name="connsiteY4" fmla="*/ 6870306 h 6948000"/>
              <a:gd name="connsiteX5" fmla="*/ 5147389 w 6475317"/>
              <a:gd name="connsiteY5" fmla="*/ 6860988 h 6948000"/>
              <a:gd name="connsiteX6" fmla="*/ 0 w 6475317"/>
              <a:gd name="connsiteY6"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47389 w 5792848"/>
              <a:gd name="connsiteY4" fmla="*/ 6860988 h 6948000"/>
              <a:gd name="connsiteX5" fmla="*/ 0 w 5792848"/>
              <a:gd name="connsiteY5"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53365 w 5792848"/>
              <a:gd name="connsiteY4" fmla="*/ 6860988 h 6948000"/>
              <a:gd name="connsiteX5" fmla="*/ 0 w 5792848"/>
              <a:gd name="connsiteY5" fmla="*/ 6948000 h 6948000"/>
              <a:gd name="connsiteX0" fmla="*/ 0 w 5756990"/>
              <a:gd name="connsiteY0" fmla="*/ 6864329 h 6864329"/>
              <a:gd name="connsiteX1" fmla="*/ 3100128 w 5756990"/>
              <a:gd name="connsiteY1" fmla="*/ 0 h 6864329"/>
              <a:gd name="connsiteX2" fmla="*/ 3328728 w 5756990"/>
              <a:gd name="connsiteY2" fmla="*/ 0 h 6864329"/>
              <a:gd name="connsiteX3" fmla="*/ 5756990 w 5756990"/>
              <a:gd name="connsiteY3" fmla="*/ 5378824 h 6864329"/>
              <a:gd name="connsiteX4" fmla="*/ 5117507 w 5756990"/>
              <a:gd name="connsiteY4" fmla="*/ 6860988 h 6864329"/>
              <a:gd name="connsiteX5" fmla="*/ 0 w 5756990"/>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17507 w 5761224"/>
              <a:gd name="connsiteY4" fmla="*/ 6860988 h 6864329"/>
              <a:gd name="connsiteX5" fmla="*/ 0 w 5761224"/>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09040 w 5761224"/>
              <a:gd name="connsiteY4" fmla="*/ 6860988 h 6864329"/>
              <a:gd name="connsiteX5" fmla="*/ 0 w 5761224"/>
              <a:gd name="connsiteY5" fmla="*/ 6864329 h 6864329"/>
              <a:gd name="connsiteX0" fmla="*/ 0 w 5764242"/>
              <a:gd name="connsiteY0" fmla="*/ 6864329 h 6864329"/>
              <a:gd name="connsiteX1" fmla="*/ 3100128 w 5764242"/>
              <a:gd name="connsiteY1" fmla="*/ 0 h 6864329"/>
              <a:gd name="connsiteX2" fmla="*/ 3328728 w 5764242"/>
              <a:gd name="connsiteY2" fmla="*/ 0 h 6864329"/>
              <a:gd name="connsiteX3" fmla="*/ 5764242 w 5764242"/>
              <a:gd name="connsiteY3" fmla="*/ 5389094 h 6864329"/>
              <a:gd name="connsiteX4" fmla="*/ 5109040 w 5764242"/>
              <a:gd name="connsiteY4" fmla="*/ 6860988 h 6864329"/>
              <a:gd name="connsiteX5" fmla="*/ 0 w 5764242"/>
              <a:gd name="connsiteY5" fmla="*/ 6864329 h 6864329"/>
              <a:gd name="connsiteX0" fmla="*/ 0 w 5764242"/>
              <a:gd name="connsiteY0" fmla="*/ 6864329 h 6873059"/>
              <a:gd name="connsiteX1" fmla="*/ 3100128 w 5764242"/>
              <a:gd name="connsiteY1" fmla="*/ 0 h 6873059"/>
              <a:gd name="connsiteX2" fmla="*/ 3328728 w 5764242"/>
              <a:gd name="connsiteY2" fmla="*/ 0 h 6873059"/>
              <a:gd name="connsiteX3" fmla="*/ 5764242 w 5764242"/>
              <a:gd name="connsiteY3" fmla="*/ 5389094 h 6873059"/>
              <a:gd name="connsiteX4" fmla="*/ 5109040 w 5764242"/>
              <a:gd name="connsiteY4" fmla="*/ 6873059 h 6873059"/>
              <a:gd name="connsiteX5" fmla="*/ 0 w 5764242"/>
              <a:gd name="connsiteY5" fmla="*/ 6864329 h 6873059"/>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389094 h 6873383"/>
              <a:gd name="connsiteX4" fmla="*/ 5112058 w 5767260"/>
              <a:gd name="connsiteY4" fmla="*/ 6873059 h 6873383"/>
              <a:gd name="connsiteX5" fmla="*/ 0 w 5767260"/>
              <a:gd name="connsiteY5" fmla="*/ 6873383 h 6873383"/>
              <a:gd name="connsiteX0" fmla="*/ 0 w 5772456"/>
              <a:gd name="connsiteY0" fmla="*/ 6873383 h 6873383"/>
              <a:gd name="connsiteX1" fmla="*/ 3103146 w 5772456"/>
              <a:gd name="connsiteY1" fmla="*/ 0 h 6873383"/>
              <a:gd name="connsiteX2" fmla="*/ 3331746 w 5772456"/>
              <a:gd name="connsiteY2" fmla="*/ 0 h 6873383"/>
              <a:gd name="connsiteX3" fmla="*/ 5772456 w 5772456"/>
              <a:gd name="connsiteY3" fmla="*/ 5409876 h 6873383"/>
              <a:gd name="connsiteX4" fmla="*/ 5112058 w 5772456"/>
              <a:gd name="connsiteY4" fmla="*/ 6873059 h 6873383"/>
              <a:gd name="connsiteX5" fmla="*/ 0 w 5772456"/>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12058 w 5767260"/>
              <a:gd name="connsiteY4" fmla="*/ 6873059 h 6873383"/>
              <a:gd name="connsiteX5" fmla="*/ 0 w 5767260"/>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28534 w 5767260"/>
              <a:gd name="connsiteY4" fmla="*/ 6868940 h 6873383"/>
              <a:gd name="connsiteX5" fmla="*/ 0 w 5767260"/>
              <a:gd name="connsiteY5" fmla="*/ 6873383 h 687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7260" h="6873383">
                <a:moveTo>
                  <a:pt x="0" y="6873383"/>
                </a:moveTo>
                <a:lnTo>
                  <a:pt x="3103146" y="0"/>
                </a:lnTo>
                <a:lnTo>
                  <a:pt x="3331746" y="0"/>
                </a:lnTo>
                <a:lnTo>
                  <a:pt x="5767260" y="5404681"/>
                </a:lnTo>
                <a:lnTo>
                  <a:pt x="5128534" y="6868940"/>
                </a:lnTo>
                <a:lnTo>
                  <a:pt x="0" y="6873383"/>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5" name="Footer Placeholder 4">
            <a:extLst>
              <a:ext uri="{FF2B5EF4-FFF2-40B4-BE49-F238E27FC236}">
                <a16:creationId xmlns:a16="http://schemas.microsoft.com/office/drawing/2014/main" id="{24850F37-EFDF-458D-93CB-BE57E5D911C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C497851-B8D9-46DC-B813-7DD2ACAD22B5}"/>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1"/>
                </a:solidFill>
              </a:defRPr>
            </a:lvl1pPr>
          </a:lstStyle>
          <a:p>
            <a:fld id="{267CDB12-45E5-4FD7-AE50-9CB5AFC72BA1}" type="slidenum">
              <a:rPr lang="en-GB" smtClean="0"/>
              <a:pPr/>
              <a:t>‹#›</a:t>
            </a:fld>
            <a:endParaRPr lang="en-GB" dirty="0"/>
          </a:p>
        </p:txBody>
      </p:sp>
      <p:sp>
        <p:nvSpPr>
          <p:cNvPr id="16" name="TextBox 15">
            <a:extLst>
              <a:ext uri="{FF2B5EF4-FFF2-40B4-BE49-F238E27FC236}">
                <a16:creationId xmlns:a16="http://schemas.microsoft.com/office/drawing/2014/main" id="{F1619E83-EF29-4378-A266-0A09B79FAC8B}"/>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22187533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s High Contrast">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dirty="0"/>
              <a:t>Click to edit Master title style</a:t>
            </a:r>
          </a:p>
        </p:txBody>
      </p:sp>
      <p:sp>
        <p:nvSpPr>
          <p:cNvPr id="3" name="Content Placeholder 2"/>
          <p:cNvSpPr>
            <a:spLocks noGrp="1"/>
          </p:cNvSpPr>
          <p:nvPr>
            <p:ph idx="1"/>
          </p:nvPr>
        </p:nvSpPr>
        <p:spPr>
          <a:xfrm>
            <a:off x="504000" y="1584000"/>
            <a:ext cx="9840000" cy="4320000"/>
          </a:xfrm>
        </p:spPr>
        <p:txBody>
          <a:bodyPr>
            <a:no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marL="1725750" indent="-285750">
              <a:buFont typeface="Arial" panose="020B0604020202020204" pitchFamily="34" charset="0"/>
              <a:buChar char="▲"/>
              <a:defRPr>
                <a:solidFill>
                  <a:schemeClr val="bg2"/>
                </a:solidFill>
              </a:defRPr>
            </a:lvl6pPr>
            <a:lvl7pPr>
              <a:defRPr>
                <a:solidFill>
                  <a:schemeClr val="bg2"/>
                </a:solidFill>
              </a:defRPr>
            </a:lvl7pPr>
            <a:lvl8pPr>
              <a:defRPr>
                <a:solidFill>
                  <a:schemeClr val="bg2"/>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bg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6466322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Image Full Slide size">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dirty="0"/>
              <a:t>Click to edit Master title style</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bg1"/>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
        <p:nvSpPr>
          <p:cNvPr id="11" name="TextBox 10">
            <a:extLst>
              <a:ext uri="{FF2B5EF4-FFF2-40B4-BE49-F238E27FC236}">
                <a16:creationId xmlns:a16="http://schemas.microsoft.com/office/drawing/2014/main" id="{DFF3173D-C2E0-4A5F-A6F8-F78FDF4D0E50}"/>
              </a:ext>
            </a:extLst>
          </p:cNvPr>
          <p:cNvSpPr txBox="1"/>
          <p:nvPr userDrawn="1"/>
        </p:nvSpPr>
        <p:spPr>
          <a:xfrm>
            <a:off x="-1" y="6971636"/>
            <a:ext cx="12199939" cy="400110"/>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Create a Full Size Image Slide: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10637130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DD5F255-CB82-4B9A-9E8F-1C62F21E502C}"/>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Picture Placeholder 3">
            <a:extLst>
              <a:ext uri="{FF2B5EF4-FFF2-40B4-BE49-F238E27FC236}">
                <a16:creationId xmlns:a16="http://schemas.microsoft.com/office/drawing/2014/main" id="{1C3735A6-9437-4067-9E87-1F796CA9B335}"/>
              </a:ext>
            </a:extLst>
          </p:cNvPr>
          <p:cNvSpPr>
            <a:spLocks noGrp="1"/>
          </p:cNvSpPr>
          <p:nvPr>
            <p:ph type="pic" sz="quarter" idx="14" hasCustomPrompt="1"/>
          </p:nvPr>
        </p:nvSpPr>
        <p:spPr>
          <a:xfrm>
            <a:off x="8011236" y="-13647"/>
            <a:ext cx="4194671" cy="6881884"/>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 name="connsiteX0" fmla="*/ 0 w 5444717"/>
              <a:gd name="connsiteY0" fmla="*/ 6881497 h 6881497"/>
              <a:gd name="connsiteX1" fmla="*/ 3055027 w 5444717"/>
              <a:gd name="connsiteY1" fmla="*/ 3218 h 6881497"/>
              <a:gd name="connsiteX2" fmla="*/ 4269613 w 5444717"/>
              <a:gd name="connsiteY2" fmla="*/ 0 h 6881497"/>
              <a:gd name="connsiteX3" fmla="*/ 5444717 w 5444717"/>
              <a:gd name="connsiteY3" fmla="*/ 3218 h 6881497"/>
              <a:gd name="connsiteX4" fmla="*/ 5439808 w 5444717"/>
              <a:gd name="connsiteY4" fmla="*/ 6658844 h 6881497"/>
              <a:gd name="connsiteX5" fmla="*/ 4647132 w 5444717"/>
              <a:gd name="connsiteY5" fmla="*/ 4874510 h 6881497"/>
              <a:gd name="connsiteX6" fmla="*/ 3762817 w 5444717"/>
              <a:gd name="connsiteY6" fmla="*/ 6880814 h 6881497"/>
              <a:gd name="connsiteX7" fmla="*/ 0 w 5444717"/>
              <a:gd name="connsiteY7" fmla="*/ 6881497 h 6881497"/>
              <a:gd name="connsiteX0" fmla="*/ 0 w 5444717"/>
              <a:gd name="connsiteY0" fmla="*/ 6881497 h 6881497"/>
              <a:gd name="connsiteX1" fmla="*/ 4269613 w 5444717"/>
              <a:gd name="connsiteY1" fmla="*/ 0 h 6881497"/>
              <a:gd name="connsiteX2" fmla="*/ 5444717 w 5444717"/>
              <a:gd name="connsiteY2" fmla="*/ 3218 h 6881497"/>
              <a:gd name="connsiteX3" fmla="*/ 5439808 w 5444717"/>
              <a:gd name="connsiteY3" fmla="*/ 6658844 h 6881497"/>
              <a:gd name="connsiteX4" fmla="*/ 4647132 w 5444717"/>
              <a:gd name="connsiteY4" fmla="*/ 4874510 h 6881497"/>
              <a:gd name="connsiteX5" fmla="*/ 3762817 w 5444717"/>
              <a:gd name="connsiteY5" fmla="*/ 6880814 h 6881497"/>
              <a:gd name="connsiteX6" fmla="*/ 0 w 5444717"/>
              <a:gd name="connsiteY6" fmla="*/ 6881497 h 6881497"/>
              <a:gd name="connsiteX0" fmla="*/ 0 w 5444717"/>
              <a:gd name="connsiteY0" fmla="*/ 6881497 h 6881884"/>
              <a:gd name="connsiteX1" fmla="*/ 4269613 w 5444717"/>
              <a:gd name="connsiteY1" fmla="*/ 0 h 6881884"/>
              <a:gd name="connsiteX2" fmla="*/ 5444717 w 5444717"/>
              <a:gd name="connsiteY2" fmla="*/ 3218 h 6881884"/>
              <a:gd name="connsiteX3" fmla="*/ 5439808 w 5444717"/>
              <a:gd name="connsiteY3" fmla="*/ 6658844 h 6881884"/>
              <a:gd name="connsiteX4" fmla="*/ 4647132 w 5444717"/>
              <a:gd name="connsiteY4" fmla="*/ 4874510 h 6881884"/>
              <a:gd name="connsiteX5" fmla="*/ 3762817 w 5444717"/>
              <a:gd name="connsiteY5" fmla="*/ 6880814 h 6881884"/>
              <a:gd name="connsiteX6" fmla="*/ 1250046 w 5444717"/>
              <a:gd name="connsiteY6" fmla="*/ 6881884 h 6881884"/>
              <a:gd name="connsiteX7" fmla="*/ 0 w 5444717"/>
              <a:gd name="connsiteY7" fmla="*/ 6881497 h 6881884"/>
              <a:gd name="connsiteX0" fmla="*/ 0 w 4194671"/>
              <a:gd name="connsiteY0" fmla="*/ 6881884 h 6881884"/>
              <a:gd name="connsiteX1" fmla="*/ 3019567 w 4194671"/>
              <a:gd name="connsiteY1" fmla="*/ 0 h 6881884"/>
              <a:gd name="connsiteX2" fmla="*/ 4194671 w 4194671"/>
              <a:gd name="connsiteY2" fmla="*/ 3218 h 6881884"/>
              <a:gd name="connsiteX3" fmla="*/ 4189762 w 4194671"/>
              <a:gd name="connsiteY3" fmla="*/ 6658844 h 6881884"/>
              <a:gd name="connsiteX4" fmla="*/ 3397086 w 4194671"/>
              <a:gd name="connsiteY4" fmla="*/ 4874510 h 6881884"/>
              <a:gd name="connsiteX5" fmla="*/ 2512771 w 4194671"/>
              <a:gd name="connsiteY5" fmla="*/ 6880814 h 6881884"/>
              <a:gd name="connsiteX6" fmla="*/ 0 w 4194671"/>
              <a:gd name="connsiteY6" fmla="*/ 6881884 h 68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4671" h="6881884">
                <a:moveTo>
                  <a:pt x="0" y="6881884"/>
                </a:moveTo>
                <a:lnTo>
                  <a:pt x="3019567" y="0"/>
                </a:lnTo>
                <a:lnTo>
                  <a:pt x="4194671" y="3218"/>
                </a:lnTo>
                <a:cubicBezTo>
                  <a:pt x="4194080" y="2195297"/>
                  <a:pt x="4190353" y="4466765"/>
                  <a:pt x="4189762" y="6658844"/>
                </a:cubicBezTo>
                <a:cubicBezTo>
                  <a:pt x="4052130" y="6344469"/>
                  <a:pt x="3577249" y="5273945"/>
                  <a:pt x="3397086" y="4874510"/>
                </a:cubicBezTo>
                <a:lnTo>
                  <a:pt x="2512771" y="6880814"/>
                </a:lnTo>
                <a:lnTo>
                  <a:pt x="0" y="6881884"/>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5" name="Isosceles Triangle 7">
            <a:extLst>
              <a:ext uri="{FF2B5EF4-FFF2-40B4-BE49-F238E27FC236}">
                <a16:creationId xmlns:a16="http://schemas.microsoft.com/office/drawing/2014/main" id="{19E0D814-2370-44CC-82ED-58FBF8DFD5E5}"/>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7878000" cy="4320000"/>
          </a:xfrm>
        </p:spPr>
        <p:txBody>
          <a:bodyPr>
            <a:noAutofit/>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itle 1">
            <a:extLst>
              <a:ext uri="{FF2B5EF4-FFF2-40B4-BE49-F238E27FC236}">
                <a16:creationId xmlns:a16="http://schemas.microsoft.com/office/drawing/2014/main" id="{4D7F196A-CD00-4DD1-B36A-C8D37E166303}"/>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6" name="Text Placeholder 7">
            <a:extLst>
              <a:ext uri="{FF2B5EF4-FFF2-40B4-BE49-F238E27FC236}">
                <a16:creationId xmlns:a16="http://schemas.microsoft.com/office/drawing/2014/main" id="{955B826C-85D1-40FA-8463-2AB789AEA3A0}"/>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7" name="Footer Placeholder 4">
            <a:extLst>
              <a:ext uri="{FF2B5EF4-FFF2-40B4-BE49-F238E27FC236}">
                <a16:creationId xmlns:a16="http://schemas.microsoft.com/office/drawing/2014/main" id="{186F30EA-71C0-43EA-8DBF-0B660EA1528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9" name="Slide Number Placeholder 5">
            <a:extLst>
              <a:ext uri="{FF2B5EF4-FFF2-40B4-BE49-F238E27FC236}">
                <a16:creationId xmlns:a16="http://schemas.microsoft.com/office/drawing/2014/main" id="{99130BA2-4E6D-4DFC-BD6B-A935D3EF2EA7}"/>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2" name="TextBox 11">
            <a:extLst>
              <a:ext uri="{FF2B5EF4-FFF2-40B4-BE49-F238E27FC236}">
                <a16:creationId xmlns:a16="http://schemas.microsoft.com/office/drawing/2014/main" id="{CCBB8A9E-9043-44CA-A37D-3F850646D5F0}"/>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995475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Image o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618D99-4639-4505-BC8A-F5689B44F8E2}"/>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7">
            <a:extLst>
              <a:ext uri="{FF2B5EF4-FFF2-40B4-BE49-F238E27FC236}">
                <a16:creationId xmlns:a16="http://schemas.microsoft.com/office/drawing/2014/main" id="{B8C5F9F1-AD4A-42B0-82F4-89284BBACA2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Rectangle 7"/>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2" name="Picture Placeholder 3">
            <a:extLst>
              <a:ext uri="{FF2B5EF4-FFF2-40B4-BE49-F238E27FC236}">
                <a16:creationId xmlns:a16="http://schemas.microsoft.com/office/drawing/2014/main" id="{376449C7-EEE2-442D-8C3A-72C00B310ADA}"/>
              </a:ext>
            </a:extLst>
          </p:cNvPr>
          <p:cNvSpPr>
            <a:spLocks noGrp="1"/>
          </p:cNvSpPr>
          <p:nvPr>
            <p:ph type="pic" sz="quarter" idx="13" hasCustomPrompt="1"/>
          </p:nvPr>
        </p:nvSpPr>
        <p:spPr>
          <a:xfrm>
            <a:off x="6761190" y="-10430"/>
            <a:ext cx="5444717" cy="6878279"/>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717" h="6878279">
                <a:moveTo>
                  <a:pt x="0" y="6878279"/>
                </a:moveTo>
                <a:lnTo>
                  <a:pt x="3055027" y="0"/>
                </a:lnTo>
                <a:lnTo>
                  <a:pt x="5444717" y="0"/>
                </a:lnTo>
                <a:cubicBezTo>
                  <a:pt x="5444126" y="2192079"/>
                  <a:pt x="5440399" y="4463547"/>
                  <a:pt x="5439808" y="6655626"/>
                </a:cubicBezTo>
                <a:cubicBezTo>
                  <a:pt x="5302176" y="6341251"/>
                  <a:pt x="4827295" y="5270727"/>
                  <a:pt x="4647132" y="4871292"/>
                </a:cubicBezTo>
                <a:lnTo>
                  <a:pt x="3762817" y="6877596"/>
                </a:lnTo>
                <a:lnTo>
                  <a:pt x="0" y="6878279"/>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4" name="Footer Placeholder 4">
            <a:extLst>
              <a:ext uri="{FF2B5EF4-FFF2-40B4-BE49-F238E27FC236}">
                <a16:creationId xmlns:a16="http://schemas.microsoft.com/office/drawing/2014/main" id="{D3831BE8-0443-4BBD-BFC2-B38234460AB7}"/>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05B31C95-AE19-4C61-AA5E-5075AA3E4CBA}"/>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5" name="TextBox 14">
            <a:extLst>
              <a:ext uri="{FF2B5EF4-FFF2-40B4-BE49-F238E27FC236}">
                <a16:creationId xmlns:a16="http://schemas.microsoft.com/office/drawing/2014/main" id="{EDAB945C-AB45-41C5-9BC9-989B6B9938F9}"/>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7" name="Title 1">
            <a:extLst>
              <a:ext uri="{FF2B5EF4-FFF2-40B4-BE49-F238E27FC236}">
                <a16:creationId xmlns:a16="http://schemas.microsoft.com/office/drawing/2014/main" id="{7D4EA8F4-5F9B-44ED-8D87-6F4F2EA06186}"/>
              </a:ext>
            </a:extLst>
          </p:cNvPr>
          <p:cNvSpPr>
            <a:spLocks noGrp="1"/>
          </p:cNvSpPr>
          <p:nvPr>
            <p:ph type="title"/>
          </p:nvPr>
        </p:nvSpPr>
        <p:spPr>
          <a:xfrm>
            <a:off x="504000" y="612000"/>
            <a:ext cx="9840000" cy="396000"/>
          </a:xfrm>
        </p:spPr>
        <p:txBody>
          <a:bodyPr>
            <a:noAutofit/>
          </a:bodyPr>
          <a:lstStyle/>
          <a:p>
            <a:r>
              <a:rPr lang="en-US" dirty="0"/>
              <a:t>Click to edit Master title style</a:t>
            </a:r>
          </a:p>
        </p:txBody>
      </p:sp>
      <p:sp>
        <p:nvSpPr>
          <p:cNvPr id="18" name="Text Placeholder 7">
            <a:extLst>
              <a:ext uri="{FF2B5EF4-FFF2-40B4-BE49-F238E27FC236}">
                <a16:creationId xmlns:a16="http://schemas.microsoft.com/office/drawing/2014/main" id="{02DC7B3F-738B-43D5-A126-509044EDB544}"/>
              </a:ext>
            </a:extLst>
          </p:cNvPr>
          <p:cNvSpPr>
            <a:spLocks noGrp="1"/>
          </p:cNvSpPr>
          <p:nvPr>
            <p:ph type="body" sz="quarter" idx="14"/>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Content Placeholder 2">
            <a:extLst>
              <a:ext uri="{FF2B5EF4-FFF2-40B4-BE49-F238E27FC236}">
                <a16:creationId xmlns:a16="http://schemas.microsoft.com/office/drawing/2014/main" id="{CC326A6F-35E0-4789-AD67-DB49294C0B6D}"/>
              </a:ext>
            </a:extLst>
          </p:cNvPr>
          <p:cNvSpPr>
            <a:spLocks noGrp="1"/>
          </p:cNvSpPr>
          <p:nvPr>
            <p:ph idx="1"/>
          </p:nvPr>
        </p:nvSpPr>
        <p:spPr>
          <a:xfrm>
            <a:off x="504000" y="1584000"/>
            <a:ext cx="70779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Tree>
    <p:extLst>
      <p:ext uri="{BB962C8B-B14F-4D97-AF65-F5344CB8AC3E}">
        <p14:creationId xmlns:p14="http://schemas.microsoft.com/office/powerpoint/2010/main" val="39174961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chart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2C97DD9-9EDB-4F99-8F2A-96505DB0453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54F2EBF4-A3DA-48D3-AE46-F057F8D16CA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Text Placeholder 12">
            <a:extLst>
              <a:ext uri="{FF2B5EF4-FFF2-40B4-BE49-F238E27FC236}">
                <a16:creationId xmlns:a16="http://schemas.microsoft.com/office/drawing/2014/main" id="{F881A89A-5B99-4886-A44D-173F33A532E6}"/>
              </a:ext>
            </a:extLst>
          </p:cNvPr>
          <p:cNvSpPr>
            <a:spLocks noGrp="1"/>
          </p:cNvSpPr>
          <p:nvPr>
            <p:ph type="body" sz="quarter" idx="15"/>
          </p:nvPr>
        </p:nvSpPr>
        <p:spPr>
          <a:xfrm>
            <a:off x="10080000" y="1584000"/>
            <a:ext cx="1936800" cy="1080000"/>
          </a:xfrm>
        </p:spPr>
        <p:txBody>
          <a:bodyPr>
            <a:noAutofit/>
          </a:bodyPr>
          <a:lstStyle>
            <a:lvl1pPr marL="0" indent="0">
              <a:lnSpc>
                <a:spcPts val="3200"/>
              </a:lnSpc>
              <a:spcAft>
                <a:spcPts val="0"/>
              </a:spcAft>
              <a:buNone/>
              <a:defRPr sz="2800" b="1">
                <a:solidFill>
                  <a:schemeClr val="accent2"/>
                </a:solidFill>
              </a:defRPr>
            </a:lvl1pPr>
            <a:lvl2pPr marL="0" indent="0">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dirty="0"/>
              <a:t>Edit Master text styles</a:t>
            </a:r>
          </a:p>
          <a:p>
            <a:pPr lvl="1"/>
            <a:r>
              <a:rPr lang="en-US" dirty="0"/>
              <a:t>Second level</a:t>
            </a:r>
          </a:p>
          <a:p>
            <a:pPr lvl="2"/>
            <a:r>
              <a:rPr lang="en-US" dirty="0"/>
              <a:t>Third level</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Text Placeholder 12">
            <a:extLst>
              <a:ext uri="{FF2B5EF4-FFF2-40B4-BE49-F238E27FC236}">
                <a16:creationId xmlns:a16="http://schemas.microsoft.com/office/drawing/2014/main" id="{43AA7D44-BC15-475B-B3F8-FCBE61D905F4}"/>
              </a:ext>
            </a:extLst>
          </p:cNvPr>
          <p:cNvSpPr>
            <a:spLocks noGrp="1"/>
          </p:cNvSpPr>
          <p:nvPr>
            <p:ph type="body" sz="quarter" idx="16"/>
          </p:nvPr>
        </p:nvSpPr>
        <p:spPr>
          <a:xfrm>
            <a:off x="10080000" y="2959076"/>
            <a:ext cx="1936800" cy="1080000"/>
          </a:xfrm>
        </p:spPr>
        <p:txBody>
          <a:bodyPr>
            <a:noAutofit/>
          </a:bodyPr>
          <a:lstStyle>
            <a:lvl1pPr marL="0" indent="0">
              <a:lnSpc>
                <a:spcPts val="3200"/>
              </a:lnSpc>
              <a:spcAft>
                <a:spcPts val="0"/>
              </a:spcAft>
              <a:buNone/>
              <a:defRPr sz="2800" b="1">
                <a:solidFill>
                  <a:schemeClr val="accent2"/>
                </a:solidFill>
              </a:defRPr>
            </a:lvl1pPr>
            <a:lvl2pPr marL="0" indent="0" algn="l">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dirty="0"/>
              <a:t>Edit Master text styles</a:t>
            </a:r>
          </a:p>
          <a:p>
            <a:pPr lvl="1"/>
            <a:r>
              <a:rPr lang="en-US" dirty="0"/>
              <a:t>Second level</a:t>
            </a:r>
          </a:p>
          <a:p>
            <a:pPr lvl="2"/>
            <a:r>
              <a:rPr lang="en-US" dirty="0"/>
              <a:t>Third level</a:t>
            </a:r>
          </a:p>
        </p:txBody>
      </p:sp>
      <p:sp>
        <p:nvSpPr>
          <p:cNvPr id="20" name="Title 1">
            <a:extLst>
              <a:ext uri="{FF2B5EF4-FFF2-40B4-BE49-F238E27FC236}">
                <a16:creationId xmlns:a16="http://schemas.microsoft.com/office/drawing/2014/main" id="{83E7B97F-A3D3-4BFF-81BD-83490749F34F}"/>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21" name="Text Placeholder 7">
            <a:extLst>
              <a:ext uri="{FF2B5EF4-FFF2-40B4-BE49-F238E27FC236}">
                <a16:creationId xmlns:a16="http://schemas.microsoft.com/office/drawing/2014/main" id="{C8B28B6E-F50A-4DD3-B43A-DE5684249C7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22" name="Footer Placeholder 4">
            <a:extLst>
              <a:ext uri="{FF2B5EF4-FFF2-40B4-BE49-F238E27FC236}">
                <a16:creationId xmlns:a16="http://schemas.microsoft.com/office/drawing/2014/main" id="{93E69D38-B636-4F62-A671-636F45DB230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4" name="Slide Number Placeholder 5">
            <a:extLst>
              <a:ext uri="{FF2B5EF4-FFF2-40B4-BE49-F238E27FC236}">
                <a16:creationId xmlns:a16="http://schemas.microsoft.com/office/drawing/2014/main" id="{9CED144D-3C50-4610-B4D3-822DECD4D509}"/>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4" name="Chart Placeholder 3">
            <a:extLst>
              <a:ext uri="{FF2B5EF4-FFF2-40B4-BE49-F238E27FC236}">
                <a16:creationId xmlns:a16="http://schemas.microsoft.com/office/drawing/2014/main" id="{A565F70D-B05C-4EAF-8CAE-CEBA324A87EE}"/>
              </a:ext>
            </a:extLst>
          </p:cNvPr>
          <p:cNvSpPr>
            <a:spLocks noGrp="1"/>
          </p:cNvSpPr>
          <p:nvPr>
            <p:ph type="chart" sz="quarter" idx="17"/>
          </p:nvPr>
        </p:nvSpPr>
        <p:spPr>
          <a:xfrm>
            <a:off x="504000" y="1584325"/>
            <a:ext cx="8038421" cy="4100513"/>
          </a:xfrm>
        </p:spPr>
        <p:txBody>
          <a:bodyPr anchor="ctr"/>
          <a:lstStyle>
            <a:lvl1pPr marL="0" indent="0" algn="ctr">
              <a:buNone/>
              <a:defRPr/>
            </a:lvl1pPr>
          </a:lstStyle>
          <a:p>
            <a:endParaRPr lang="en-GB" dirty="0"/>
          </a:p>
        </p:txBody>
      </p:sp>
    </p:spTree>
    <p:extLst>
      <p:ext uri="{BB962C8B-B14F-4D97-AF65-F5344CB8AC3E}">
        <p14:creationId xmlns:p14="http://schemas.microsoft.com/office/powerpoint/2010/main" val="9723398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chart opti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B3EA498-27DE-4A07-A20F-E165DA07771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3E4FD497-C04A-4357-BF1D-112C2F2A7717}"/>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4572000" cy="4320000"/>
          </a:xfrm>
        </p:spPr>
        <p:txBody>
          <a:bodyPr>
            <a:noAutofit/>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7" name="Chart Placeholder 6"/>
          <p:cNvSpPr>
            <a:spLocks noGrp="1"/>
          </p:cNvSpPr>
          <p:nvPr>
            <p:ph type="chart" sz="quarter" idx="14"/>
          </p:nvPr>
        </p:nvSpPr>
        <p:spPr>
          <a:xfrm>
            <a:off x="6192000" y="1584000"/>
            <a:ext cx="2304000" cy="3609074"/>
          </a:xfrm>
        </p:spPr>
        <p:txBody>
          <a:bodyPr anchor="ctr">
            <a:noAutofit/>
          </a:bodyPr>
          <a:lstStyle>
            <a:lvl1pPr marL="0" indent="0" algn="ctr">
              <a:buNone/>
              <a:defRPr/>
            </a:lvl1pPr>
          </a:lstStyle>
          <a:p>
            <a:r>
              <a:rPr lang="en-US" dirty="0"/>
              <a:t>Click icon to add chart</a:t>
            </a:r>
            <a:endParaRPr lang="en-GB" dirty="0"/>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Chart Placeholder 6">
            <a:extLst>
              <a:ext uri="{FF2B5EF4-FFF2-40B4-BE49-F238E27FC236}">
                <a16:creationId xmlns:a16="http://schemas.microsoft.com/office/drawing/2014/main" id="{FA487222-A49D-4410-9AB0-452E9DD15693}"/>
              </a:ext>
            </a:extLst>
          </p:cNvPr>
          <p:cNvSpPr>
            <a:spLocks noGrp="1"/>
          </p:cNvSpPr>
          <p:nvPr>
            <p:ph type="chart" sz="quarter" idx="15"/>
          </p:nvPr>
        </p:nvSpPr>
        <p:spPr>
          <a:xfrm>
            <a:off x="9151800" y="1584000"/>
            <a:ext cx="2304000" cy="3609074"/>
          </a:xfrm>
        </p:spPr>
        <p:txBody>
          <a:bodyPr anchor="ctr">
            <a:noAutofit/>
          </a:bodyPr>
          <a:lstStyle>
            <a:lvl1pPr marL="0" indent="0" algn="ctr">
              <a:buNone/>
              <a:defRPr/>
            </a:lvl1pPr>
          </a:lstStyle>
          <a:p>
            <a:r>
              <a:rPr lang="en-US"/>
              <a:t>Click icon to add chart</a:t>
            </a:r>
            <a:endParaRPr lang="en-GB"/>
          </a:p>
        </p:txBody>
      </p:sp>
      <p:sp>
        <p:nvSpPr>
          <p:cNvPr id="17" name="Title 1">
            <a:extLst>
              <a:ext uri="{FF2B5EF4-FFF2-40B4-BE49-F238E27FC236}">
                <a16:creationId xmlns:a16="http://schemas.microsoft.com/office/drawing/2014/main" id="{4099EBC5-54AC-4941-A8DF-C99C2AF77278}"/>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8" name="Text Placeholder 7">
            <a:extLst>
              <a:ext uri="{FF2B5EF4-FFF2-40B4-BE49-F238E27FC236}">
                <a16:creationId xmlns:a16="http://schemas.microsoft.com/office/drawing/2014/main" id="{5715D11C-75A5-42E6-B343-F1D301AF591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Footer Placeholder 4">
            <a:extLst>
              <a:ext uri="{FF2B5EF4-FFF2-40B4-BE49-F238E27FC236}">
                <a16:creationId xmlns:a16="http://schemas.microsoft.com/office/drawing/2014/main" id="{31D1A11A-B58F-4632-9C0B-11D24DA4105D}"/>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F2A29726-FF71-4099-8BCA-7A060CAC53B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30250317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sclaimer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5454B1-28B8-4419-9DF8-4AC09DD3E591}"/>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8DC5340D-9095-4617-92BD-21105993139C}"/>
              </a:ext>
            </a:extLst>
          </p:cNvPr>
          <p:cNvSpPr txBox="1"/>
          <p:nvPr userDrawn="1"/>
        </p:nvSpPr>
        <p:spPr>
          <a:xfrm>
            <a:off x="504000" y="4221473"/>
            <a:ext cx="5040000" cy="1969201"/>
          </a:xfrm>
          <a:prstGeom prst="rect">
            <a:avLst/>
          </a:prstGeom>
          <a:noFill/>
        </p:spPr>
        <p:txBody>
          <a:bodyPr wrap="square" lIns="0" tIns="0" rIns="0" bIns="0" rtlCol="0">
            <a:noAutofit/>
          </a:bodyPr>
          <a:lstStyle/>
          <a:p>
            <a:pPr>
              <a:lnSpc>
                <a:spcPts val="1200"/>
              </a:lnSpc>
              <a:spcAft>
                <a:spcPts val="200"/>
              </a:spcAft>
            </a:pPr>
            <a:r>
              <a:rPr lang="en-GB" sz="1000" b="0" dirty="0">
                <a:solidFill>
                  <a:schemeClr val="tx1"/>
                </a:solidFill>
              </a:rPr>
              <a:t>This presentation may include predictions, estimates, intentions, beliefs and other statements that are or may be construed as being forward-looking. While these forward-looking statements represent our current judgment on what the future holds, they are subject to risks and uncertainties that could result in actual outcomes differing materially from those projected in these statements. No statement contained herein constitutes a commitment by AVEVA to perform any particular action or to deliver any particular product or product features. Readers are cautioned not to place undue reliance on these forward-looking statements, which reflect our opinions only as of the date of this presentation.  </a:t>
            </a:r>
            <a:br>
              <a:rPr lang="en-GB" sz="1000" b="0" dirty="0">
                <a:solidFill>
                  <a:schemeClr val="tx1"/>
                </a:solidFill>
              </a:rPr>
            </a:br>
            <a:r>
              <a:rPr lang="en-GB" sz="1000" b="0" dirty="0">
                <a:solidFill>
                  <a:schemeClr val="tx1"/>
                </a:solidFill>
              </a:rPr>
              <a:t>The Company shall not be obliged to disclose any revision to these forward-looking statements to reflect events or circumstances occurring after the date on which they are made or to reflect the occurrence of future events.</a:t>
            </a:r>
          </a:p>
        </p:txBody>
      </p:sp>
      <p:sp>
        <p:nvSpPr>
          <p:cNvPr id="8" name="Isosceles Triangle 12">
            <a:extLst>
              <a:ext uri="{FF2B5EF4-FFF2-40B4-BE49-F238E27FC236}">
                <a16:creationId xmlns:a16="http://schemas.microsoft.com/office/drawing/2014/main" id="{4B3AA152-6888-492D-901E-E7F5B4DF8ABE}"/>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4" name="Picture 13">
            <a:extLst>
              <a:ext uri="{FF2B5EF4-FFF2-40B4-BE49-F238E27FC236}">
                <a16:creationId xmlns:a16="http://schemas.microsoft.com/office/drawing/2014/main" id="{A9F9B521-5E90-4EB7-AECC-458AA1B16F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5" name="Footer Placeholder 4">
            <a:extLst>
              <a:ext uri="{FF2B5EF4-FFF2-40B4-BE49-F238E27FC236}">
                <a16:creationId xmlns:a16="http://schemas.microsoft.com/office/drawing/2014/main" id="{D34DBEDF-5BD3-4B5C-AE1D-43D496134369}"/>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00036F3-BC75-4C10-B4CF-54629948F1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430406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8718515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A4C1E8-5D1B-4143-AA3C-60621D9A3BC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CA4AD94-4469-4263-BEE2-FBDE160260CC}"/>
              </a:ext>
            </a:extLst>
          </p:cNvPr>
          <p:cNvSpPr txBox="1"/>
          <p:nvPr userDrawn="1"/>
        </p:nvSpPr>
        <p:spPr>
          <a:xfrm>
            <a:off x="914400" y="3599999"/>
            <a:ext cx="4681182" cy="720000"/>
          </a:xfrm>
          <a:prstGeom prst="rect">
            <a:avLst/>
          </a:prstGeom>
          <a:noFill/>
        </p:spPr>
        <p:txBody>
          <a:bodyPr wrap="square" lIns="0" tIns="0" rIns="0" bIns="0" rtlCol="0">
            <a:noAutofit/>
          </a:bodyPr>
          <a:lstStyle/>
          <a:p>
            <a:r>
              <a:rPr lang="en-GB" sz="2000" b="1" dirty="0">
                <a:solidFill>
                  <a:schemeClr val="accent2"/>
                </a:solidFill>
              </a:rPr>
              <a:t>linkedin.com/company/aveva </a:t>
            </a:r>
          </a:p>
          <a:p>
            <a:r>
              <a:rPr lang="en-GB" sz="2000" b="1" dirty="0">
                <a:solidFill>
                  <a:schemeClr val="accent2"/>
                </a:solidFill>
              </a:rPr>
              <a:t>@avevagroup </a:t>
            </a:r>
          </a:p>
        </p:txBody>
      </p:sp>
      <p:sp>
        <p:nvSpPr>
          <p:cNvPr id="14" name="Isosceles Triangle 12">
            <a:extLst>
              <a:ext uri="{FF2B5EF4-FFF2-40B4-BE49-F238E27FC236}">
                <a16:creationId xmlns:a16="http://schemas.microsoft.com/office/drawing/2014/main" id="{62259925-D714-42A8-B89D-C3A40930A4BF}"/>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8" name="Picture 17">
            <a:extLst>
              <a:ext uri="{FF2B5EF4-FFF2-40B4-BE49-F238E27FC236}">
                <a16:creationId xmlns:a16="http://schemas.microsoft.com/office/drawing/2014/main" id="{4C46125A-28D4-4E80-B9F9-459B8E21DF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9" name="Isosceles Triangle 18">
            <a:extLst>
              <a:ext uri="{FF2B5EF4-FFF2-40B4-BE49-F238E27FC236}">
                <a16:creationId xmlns:a16="http://schemas.microsoft.com/office/drawing/2014/main" id="{2F0A602A-509A-4B96-A2BA-0F779129BC20}"/>
              </a:ext>
            </a:extLst>
          </p:cNvPr>
          <p:cNvSpPr/>
          <p:nvPr userDrawn="1"/>
        </p:nvSpPr>
        <p:spPr>
          <a:xfrm>
            <a:off x="7337264" y="2019600"/>
            <a:ext cx="2052000" cy="20448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sp>
        <p:nvSpPr>
          <p:cNvPr id="20" name="Footer Placeholder 4">
            <a:extLst>
              <a:ext uri="{FF2B5EF4-FFF2-40B4-BE49-F238E27FC236}">
                <a16:creationId xmlns:a16="http://schemas.microsoft.com/office/drawing/2014/main" id="{9DBB6010-8CE9-468B-A931-345D0CF4F3E0}"/>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2" name="Slide Number Placeholder 5">
            <a:extLst>
              <a:ext uri="{FF2B5EF4-FFF2-40B4-BE49-F238E27FC236}">
                <a16:creationId xmlns:a16="http://schemas.microsoft.com/office/drawing/2014/main" id="{B0101C08-3000-4B1E-B709-B8C61FB9B7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pic>
        <p:nvPicPr>
          <p:cNvPr id="15" name="Picture 14">
            <a:extLst>
              <a:ext uri="{FF2B5EF4-FFF2-40B4-BE49-F238E27FC236}">
                <a16:creationId xmlns:a16="http://schemas.microsoft.com/office/drawing/2014/main" id="{0E5AD5F0-4C2A-42D5-8C93-4E48CAF7C1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6800" y="3650400"/>
            <a:ext cx="233172" cy="518161"/>
          </a:xfrm>
          <a:prstGeom prst="rect">
            <a:avLst/>
          </a:prstGeom>
        </p:spPr>
      </p:pic>
      <p:sp>
        <p:nvSpPr>
          <p:cNvPr id="13" name="TextBox 12">
            <a:extLst>
              <a:ext uri="{FF2B5EF4-FFF2-40B4-BE49-F238E27FC236}">
                <a16:creationId xmlns:a16="http://schemas.microsoft.com/office/drawing/2014/main" id="{2B650F83-523D-4CC2-B8E6-B5BC6B8EB27C}"/>
              </a:ext>
            </a:extLst>
          </p:cNvPr>
          <p:cNvSpPr txBox="1"/>
          <p:nvPr userDrawn="1"/>
        </p:nvSpPr>
        <p:spPr>
          <a:xfrm>
            <a:off x="504000" y="4469148"/>
            <a:ext cx="5216668" cy="1947304"/>
          </a:xfrm>
          <a:prstGeom prst="rect">
            <a:avLst/>
          </a:prstGeom>
          <a:noFill/>
        </p:spPr>
        <p:txBody>
          <a:bodyPr wrap="square" lIns="0" tIns="0" rIns="0" bIns="0" rtlCol="0">
            <a:noAutofit/>
          </a:bodyPr>
          <a:lstStyle/>
          <a:p>
            <a:pPr>
              <a:lnSpc>
                <a:spcPts val="1200"/>
              </a:lnSpc>
              <a:spcAft>
                <a:spcPts val="200"/>
              </a:spcAft>
            </a:pPr>
            <a:r>
              <a:rPr lang="en-GB" sz="1000" b="1" dirty="0">
                <a:solidFill>
                  <a:schemeClr val="tx1"/>
                </a:solidFill>
              </a:rPr>
              <a:t>About AVEVA </a:t>
            </a:r>
          </a:p>
          <a:p>
            <a:pPr>
              <a:lnSpc>
                <a:spcPts val="1200"/>
              </a:lnSpc>
            </a:pPr>
            <a:r>
              <a:rPr lang="en-GB" sz="1000" dirty="0">
                <a:solidFill>
                  <a:schemeClr val="tx1"/>
                </a:solidFill>
              </a:rPr>
              <a:t>AVEVA is a global leader in engineering and industrial software driving digital transformation across the entire asset and operational life cycle of capital-intensive industries. </a:t>
            </a:r>
          </a:p>
          <a:p>
            <a:pPr>
              <a:lnSpc>
                <a:spcPts val="1200"/>
              </a:lnSpc>
            </a:pPr>
            <a:r>
              <a:rPr lang="en-GB" sz="1000" dirty="0">
                <a:solidFill>
                  <a:schemeClr val="tx1"/>
                </a:solidFill>
              </a:rPr>
              <a:t> </a:t>
            </a:r>
          </a:p>
          <a:p>
            <a:pPr>
              <a:lnSpc>
                <a:spcPts val="1200"/>
              </a:lnSpc>
            </a:pPr>
            <a:r>
              <a:rPr lang="en-GB" sz="1000" dirty="0">
                <a:solidFill>
                  <a:schemeClr val="tx1"/>
                </a:solidFill>
              </a:rPr>
              <a:t>The company’s engineering, planning and operations, asset performance, and monitoring and control solutions deliver proven results to over 16,000 customers across the globe. Its customers are supported by the largest industrial software ecosystem, including 4,200 partners and 5,700 certified developers. AVEVA is headquartered in Cambridge, UK, with over 4,400 employees at 80 locations in over 40 countries.</a:t>
            </a:r>
          </a:p>
          <a:p>
            <a:pPr>
              <a:lnSpc>
                <a:spcPts val="1200"/>
              </a:lnSpc>
              <a:spcBef>
                <a:spcPts val="200"/>
              </a:spcBef>
            </a:pPr>
            <a:r>
              <a:rPr lang="en-GB" sz="1000" b="1" dirty="0">
                <a:solidFill>
                  <a:schemeClr val="tx1"/>
                </a:solidFill>
              </a:rPr>
              <a:t>aveva.com</a:t>
            </a:r>
          </a:p>
          <a:p>
            <a:pPr>
              <a:lnSpc>
                <a:spcPts val="1200"/>
              </a:lnSpc>
            </a:pPr>
            <a:endParaRPr lang="en-GB" sz="1000" dirty="0" err="1">
              <a:solidFill>
                <a:schemeClr val="tx1"/>
              </a:solidFill>
            </a:endParaRPr>
          </a:p>
        </p:txBody>
      </p:sp>
    </p:spTree>
    <p:extLst>
      <p:ext uri="{BB962C8B-B14F-4D97-AF65-F5344CB8AC3E}">
        <p14:creationId xmlns:p14="http://schemas.microsoft.com/office/powerpoint/2010/main" val="6323636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C8DB26A-F046-4632-90AF-CCDB7F12246C}"/>
              </a:ext>
            </a:extLst>
          </p:cNvPr>
          <p:cNvSpPr/>
          <p:nvPr userDrawn="1"/>
        </p:nvSpPr>
        <p:spPr>
          <a:xfrm>
            <a:off x="0" y="0"/>
            <a:ext cx="12192000" cy="68675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icture Placeholder 2">
            <a:extLst>
              <a:ext uri="{FF2B5EF4-FFF2-40B4-BE49-F238E27FC236}">
                <a16:creationId xmlns:a16="http://schemas.microsoft.com/office/drawing/2014/main" id="{6708840A-DC43-4F7C-96FA-6B5995CF3C6D}"/>
              </a:ext>
            </a:extLst>
          </p:cNvPr>
          <p:cNvSpPr>
            <a:spLocks noGrp="1"/>
          </p:cNvSpPr>
          <p:nvPr>
            <p:ph type="pic" sz="quarter" idx="17" hasCustomPrompt="1"/>
          </p:nvPr>
        </p:nvSpPr>
        <p:spPr>
          <a:xfrm>
            <a:off x="6954838" y="346075"/>
            <a:ext cx="5249452" cy="6521450"/>
          </a:xfrm>
          <a:custGeom>
            <a:avLst/>
            <a:gdLst>
              <a:gd name="connsiteX0" fmla="*/ 0 w 5245100"/>
              <a:gd name="connsiteY0" fmla="*/ 6521450 h 6521450"/>
              <a:gd name="connsiteX1" fmla="*/ 2947012 w 5245100"/>
              <a:gd name="connsiteY1" fmla="*/ 0 h 6521450"/>
              <a:gd name="connsiteX2" fmla="*/ 5245100 w 5245100"/>
              <a:gd name="connsiteY2" fmla="*/ 6521450 h 6521450"/>
              <a:gd name="connsiteX3" fmla="*/ 0 w 5245100"/>
              <a:gd name="connsiteY3"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552091 w 5249452"/>
              <a:gd name="connsiteY1" fmla="*/ 5295183 h 6521450"/>
              <a:gd name="connsiteX2" fmla="*/ 2947012 w 5249452"/>
              <a:gd name="connsiteY2" fmla="*/ 0 h 6521450"/>
              <a:gd name="connsiteX3" fmla="*/ 5249452 w 5249452"/>
              <a:gd name="connsiteY3" fmla="*/ 5132951 h 6521450"/>
              <a:gd name="connsiteX4" fmla="*/ 5245100 w 5249452"/>
              <a:gd name="connsiteY4" fmla="*/ 6521450 h 6521450"/>
              <a:gd name="connsiteX5" fmla="*/ 0 w 5249452"/>
              <a:gd name="connsiteY5" fmla="*/ 6521450 h 6521450"/>
              <a:gd name="connsiteX0" fmla="*/ 0 w 5249452"/>
              <a:gd name="connsiteY0" fmla="*/ 6521450 h 6521450"/>
              <a:gd name="connsiteX1" fmla="*/ 552091 w 5249452"/>
              <a:gd name="connsiteY1" fmla="*/ 5295183 h 6521450"/>
              <a:gd name="connsiteX2" fmla="*/ 1422246 w 5249452"/>
              <a:gd name="connsiteY2" fmla="*/ 3370519 h 6521450"/>
              <a:gd name="connsiteX3" fmla="*/ 2947012 w 5249452"/>
              <a:gd name="connsiteY3" fmla="*/ 0 h 6521450"/>
              <a:gd name="connsiteX4" fmla="*/ 5249452 w 5249452"/>
              <a:gd name="connsiteY4" fmla="*/ 5132951 h 6521450"/>
              <a:gd name="connsiteX5" fmla="*/ 5245100 w 5249452"/>
              <a:gd name="connsiteY5" fmla="*/ 6521450 h 6521450"/>
              <a:gd name="connsiteX6" fmla="*/ 0 w 5249452"/>
              <a:gd name="connsiteY6"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307149 w 5249452"/>
              <a:gd name="connsiteY2" fmla="*/ 5317305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6400 w 5249452"/>
              <a:gd name="connsiteY1" fmla="*/ 5286292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9452" h="6521450">
                <a:moveTo>
                  <a:pt x="0" y="6521450"/>
                </a:moveTo>
                <a:lnTo>
                  <a:pt x="546400" y="5286292"/>
                </a:lnTo>
                <a:lnTo>
                  <a:pt x="2283511" y="5285976"/>
                </a:lnTo>
                <a:lnTo>
                  <a:pt x="1422246" y="3370519"/>
                </a:lnTo>
                <a:lnTo>
                  <a:pt x="2947012" y="0"/>
                </a:lnTo>
                <a:lnTo>
                  <a:pt x="5249452" y="5132951"/>
                </a:lnTo>
                <a:cubicBezTo>
                  <a:pt x="5248001" y="5595784"/>
                  <a:pt x="5246551" y="6058617"/>
                  <a:pt x="5245100" y="6521450"/>
                </a:cubicBezTo>
                <a:lnTo>
                  <a:pt x="0" y="6521450"/>
                </a:lnTo>
                <a:close/>
              </a:path>
            </a:pathLst>
          </a:custGeom>
          <a:solidFill>
            <a:schemeClr val="accent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grpSp>
        <p:nvGrpSpPr>
          <p:cNvPr id="17" name="Group 16">
            <a:extLst>
              <a:ext uri="{FF2B5EF4-FFF2-40B4-BE49-F238E27FC236}">
                <a16:creationId xmlns:a16="http://schemas.microsoft.com/office/drawing/2014/main" id="{302AB573-843C-4189-B8FA-E29D09DEF034}"/>
              </a:ext>
            </a:extLst>
          </p:cNvPr>
          <p:cNvGrpSpPr/>
          <p:nvPr userDrawn="1"/>
        </p:nvGrpSpPr>
        <p:grpSpPr>
          <a:xfrm>
            <a:off x="6498191" y="2581200"/>
            <a:ext cx="2750462" cy="3058672"/>
            <a:chOff x="5331579" y="2577596"/>
            <a:chExt cx="2750462" cy="3058672"/>
          </a:xfrm>
        </p:grpSpPr>
        <p:sp>
          <p:nvSpPr>
            <p:cNvPr id="18" name="Isosceles Triangle 17">
              <a:extLst>
                <a:ext uri="{FF2B5EF4-FFF2-40B4-BE49-F238E27FC236}">
                  <a16:creationId xmlns:a16="http://schemas.microsoft.com/office/drawing/2014/main" id="{A74B16ED-A3E2-4A4C-B805-B119FAD4C7D1}"/>
                </a:ext>
              </a:extLst>
            </p:cNvPr>
            <p:cNvSpPr>
              <a:spLocks noChangeAspect="1"/>
            </p:cNvSpPr>
            <p:nvPr userDrawn="1"/>
          </p:nvSpPr>
          <p:spPr>
            <a:xfrm>
              <a:off x="5331579" y="2577596"/>
              <a:ext cx="2750462" cy="305867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BF39A7D7-AEA2-455B-B811-99D40C12A7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398" y="4798796"/>
              <a:ext cx="1940955" cy="434036"/>
            </a:xfrm>
            <a:prstGeom prst="rect">
              <a:avLst/>
            </a:prstGeom>
          </p:spPr>
        </p:pic>
      </p:grpSp>
      <p:sp>
        <p:nvSpPr>
          <p:cNvPr id="16" name="Text Placeholder 2">
            <a:extLst>
              <a:ext uri="{FF2B5EF4-FFF2-40B4-BE49-F238E27FC236}">
                <a16:creationId xmlns:a16="http://schemas.microsoft.com/office/drawing/2014/main" id="{8C7AF8CA-60BE-47E5-95F9-F563E02C7FD5}"/>
              </a:ext>
            </a:extLst>
          </p:cNvPr>
          <p:cNvSpPr>
            <a:spLocks noGrp="1"/>
          </p:cNvSpPr>
          <p:nvPr>
            <p:ph type="body" sz="quarter" idx="16"/>
          </p:nvPr>
        </p:nvSpPr>
        <p:spPr>
          <a:xfrm>
            <a:off x="511200" y="3210362"/>
            <a:ext cx="6480175" cy="1620838"/>
          </a:xfrm>
        </p:spPr>
        <p:txBody>
          <a:bodyPr>
            <a:noAutofit/>
          </a:bodyPr>
          <a:lstStyle>
            <a:lvl1pPr marL="0" indent="0">
              <a:spcAft>
                <a:spcPts val="0"/>
              </a:spcAft>
              <a:buNone/>
              <a:defRPr b="1"/>
            </a:lvl1pPr>
            <a:lvl2pPr marL="0" indent="0">
              <a:spcAft>
                <a:spcPts val="1200"/>
              </a:spcAft>
              <a:buNone/>
              <a:defRPr b="0"/>
            </a:lvl2pPr>
            <a:lvl3pPr marL="0" indent="0">
              <a:buFont typeface="Arial" panose="020B0604020202020204" pitchFamily="34" charset="0"/>
              <a:buNone/>
              <a:defRPr sz="1400"/>
            </a:lvl3pPr>
            <a:lvl4pPr marL="0" indent="0">
              <a:buNone/>
              <a:defRPr sz="1400"/>
            </a:lvl4pPr>
            <a:lvl5pPr marL="0" indent="0">
              <a:buNone/>
              <a:defRPr sz="1400"/>
            </a:lvl5pPr>
          </a:lstStyle>
          <a:p>
            <a:pPr lvl="0"/>
            <a:r>
              <a:rPr lang="en-US" dirty="0"/>
              <a:t>Edit Master text styles</a:t>
            </a:r>
          </a:p>
          <a:p>
            <a:pPr lvl="1"/>
            <a:r>
              <a:rPr lang="en-US" dirty="0"/>
              <a:t>Second level</a:t>
            </a:r>
          </a:p>
          <a:p>
            <a:pPr lvl="2"/>
            <a:r>
              <a:rPr lang="en-US" dirty="0"/>
              <a:t>Third level</a:t>
            </a:r>
          </a:p>
        </p:txBody>
      </p:sp>
      <p:sp>
        <p:nvSpPr>
          <p:cNvPr id="8" name="Text Placeholder 7"/>
          <p:cNvSpPr>
            <a:spLocks noGrp="1"/>
          </p:cNvSpPr>
          <p:nvPr>
            <p:ph type="body" sz="quarter" idx="12"/>
          </p:nvPr>
        </p:nvSpPr>
        <p:spPr>
          <a:xfrm>
            <a:off x="504000" y="1395756"/>
            <a:ext cx="6461999" cy="1620000"/>
          </a:xfrm>
        </p:spPr>
        <p:txBody>
          <a:bodyPr>
            <a:noAutofit/>
          </a:bodyPr>
          <a:lstStyle>
            <a:lvl1pPr marL="0" indent="0">
              <a:lnSpc>
                <a:spcPct val="80000"/>
              </a:lnSpc>
              <a:spcAft>
                <a:spcPts val="0"/>
              </a:spcAft>
              <a:buNone/>
              <a:defRPr sz="4400" b="1" i="0" cap="none" baseline="0">
                <a:solidFill>
                  <a:schemeClr val="accent1"/>
                </a:solidFill>
              </a:defRPr>
            </a:lvl1pPr>
            <a:lvl2pPr marL="0" indent="0">
              <a:lnSpc>
                <a:spcPct val="80000"/>
              </a:lnSpc>
              <a:spcAft>
                <a:spcPts val="0"/>
              </a:spcAft>
              <a:buNone/>
              <a:defRPr sz="4400" b="1" i="0" cap="none" baseline="0">
                <a:solidFill>
                  <a:schemeClr val="accent2"/>
                </a:solidFill>
              </a:defRPr>
            </a:lvl2pPr>
          </a:lstStyle>
          <a:p>
            <a:pPr lvl="0"/>
            <a:r>
              <a:rPr lang="en-US" dirty="0"/>
              <a:t>Edit Master text styles</a:t>
            </a:r>
          </a:p>
          <a:p>
            <a:pPr lvl="1"/>
            <a:r>
              <a:rPr lang="en-US" dirty="0"/>
              <a:t>Second level</a:t>
            </a:r>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sp>
        <p:nvSpPr>
          <p:cNvPr id="12" name="Footer Placeholder 4">
            <a:extLst>
              <a:ext uri="{FF2B5EF4-FFF2-40B4-BE49-F238E27FC236}">
                <a16:creationId xmlns:a16="http://schemas.microsoft.com/office/drawing/2014/main" id="{6B0C79E1-C58A-41A9-9177-E77F223FEEF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0" name="TextBox 19">
            <a:extLst>
              <a:ext uri="{FF2B5EF4-FFF2-40B4-BE49-F238E27FC236}">
                <a16:creationId xmlns:a16="http://schemas.microsoft.com/office/drawing/2014/main" id="{CE24F980-9072-4929-A30B-C6D72E6B4D6A}"/>
              </a:ext>
            </a:extLst>
          </p:cNvPr>
          <p:cNvSpPr txBox="1"/>
          <p:nvPr userDrawn="1"/>
        </p:nvSpPr>
        <p:spPr>
          <a:xfrm>
            <a:off x="-2133600" y="1395756"/>
            <a:ext cx="2018186" cy="1015663"/>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text after the first line then press the key combination</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a:t>
            </a:r>
          </a:p>
          <a:p>
            <a:pPr algn="r"/>
            <a:r>
              <a:rPr lang="en-GB" sz="1000" baseline="0" dirty="0">
                <a:solidFill>
                  <a:schemeClr val="tx1">
                    <a:lumMod val="85000"/>
                    <a:lumOff val="15000"/>
                  </a:schemeClr>
                </a:solidFill>
                <a:latin typeface="Arial" panose="020B0604020202020204" pitchFamily="34" charset="0"/>
                <a:cs typeface="Arial" panose="020B0604020202020204" pitchFamily="34" charset="0"/>
              </a:rPr>
              <a:t>to automatically style with the second level title colour pair.</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F49DBA70-198E-46D2-8FBD-2CC55B1994DA}"/>
              </a:ext>
            </a:extLst>
          </p:cNvPr>
          <p:cNvSpPr txBox="1"/>
          <p:nvPr userDrawn="1"/>
        </p:nvSpPr>
        <p:spPr>
          <a:xfrm>
            <a:off x="-2226092" y="5362873"/>
            <a:ext cx="1805878" cy="55399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Partner logos</a:t>
            </a:r>
          </a:p>
          <a:p>
            <a:pPr algn="r"/>
            <a:r>
              <a:rPr lang="en-GB" sz="1000" b="0" dirty="0">
                <a:solidFill>
                  <a:schemeClr val="tx1">
                    <a:lumMod val="85000"/>
                    <a:lumOff val="15000"/>
                  </a:schemeClr>
                </a:solidFill>
                <a:latin typeface="Arial" panose="020B0604020202020204" pitchFamily="34" charset="0"/>
                <a:cs typeface="Arial" panose="020B0604020202020204" pitchFamily="34" charset="0"/>
              </a:rPr>
              <a:t>The space is reserved for Partner logos if required</a:t>
            </a:r>
            <a:r>
              <a:rPr lang="en-GB" sz="1000" b="0" baseline="0" dirty="0">
                <a:solidFill>
                  <a:schemeClr val="tx1">
                    <a:lumMod val="85000"/>
                    <a:lumOff val="15000"/>
                  </a:schemeClr>
                </a:solidFill>
                <a:latin typeface="Arial" panose="020B0604020202020204" pitchFamily="34" charset="0"/>
                <a:cs typeface="Arial" panose="020B0604020202020204" pitchFamily="34" charset="0"/>
              </a:rPr>
              <a:t>.</a:t>
            </a:r>
            <a:endParaRPr lang="en-GB" sz="1000" b="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2" name="Left Brace 21">
            <a:extLst>
              <a:ext uri="{FF2B5EF4-FFF2-40B4-BE49-F238E27FC236}">
                <a16:creationId xmlns:a16="http://schemas.microsoft.com/office/drawing/2014/main" id="{7FFF29AD-3C2A-4F3B-B0A1-EC678F02D444}"/>
              </a:ext>
            </a:extLst>
          </p:cNvPr>
          <p:cNvSpPr/>
          <p:nvPr userDrawn="1"/>
        </p:nvSpPr>
        <p:spPr>
          <a:xfrm>
            <a:off x="-356714" y="4953000"/>
            <a:ext cx="229714" cy="151853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extBox 13">
            <a:extLst>
              <a:ext uri="{FF2B5EF4-FFF2-40B4-BE49-F238E27FC236}">
                <a16:creationId xmlns:a16="http://schemas.microsoft.com/office/drawing/2014/main" id="{C83FD02A-2FA4-4179-B2F6-3B2A4002C850}"/>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large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5" name="TextBox 14">
            <a:extLst>
              <a:ext uri="{FF2B5EF4-FFF2-40B4-BE49-F238E27FC236}">
                <a16:creationId xmlns:a16="http://schemas.microsoft.com/office/drawing/2014/main" id="{9EB293C3-8827-49B5-B153-5B2298507938}"/>
              </a:ext>
            </a:extLst>
          </p:cNvPr>
          <p:cNvSpPr txBox="1"/>
          <p:nvPr userDrawn="1"/>
        </p:nvSpPr>
        <p:spPr>
          <a:xfrm>
            <a:off x="-2133600" y="3210362"/>
            <a:ext cx="2018186" cy="147732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Subtitle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Changing the style works the same was as the title.</a:t>
            </a:r>
          </a:p>
          <a:p>
            <a:pPr algn="r"/>
            <a:endParaRPr lang="en-GB" sz="1000" dirty="0">
              <a:solidFill>
                <a:schemeClr val="tx1">
                  <a:lumMod val="85000"/>
                  <a:lumOff val="15000"/>
                </a:schemeClr>
              </a:solidFill>
              <a:latin typeface="Arial" panose="020B0604020202020204" pitchFamily="34" charset="0"/>
              <a:cs typeface="Arial" panose="020B0604020202020204" pitchFamily="34" charset="0"/>
            </a:endParaRP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and press</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 to cycle down through the hierarchy of styles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Use ALT+SHIFT+LEFT to cycle up through the styles</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8C824DE-805F-454C-9A51-8AD9ED83D619}"/>
              </a:ext>
            </a:extLst>
          </p:cNvPr>
          <p:cNvSpPr txBox="1"/>
          <p:nvPr userDrawn="1"/>
        </p:nvSpPr>
        <p:spPr>
          <a:xfrm>
            <a:off x="-1" y="6971636"/>
            <a:ext cx="3187701" cy="1015663"/>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Change the Background image (recommended):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20853836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984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26808526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20333745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ullets o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8784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1" name="Picture Placeholder 4">
            <a:extLst>
              <a:ext uri="{FF2B5EF4-FFF2-40B4-BE49-F238E27FC236}">
                <a16:creationId xmlns:a16="http://schemas.microsoft.com/office/drawing/2014/main" id="{C14BF379-ED9D-45E8-8CA3-06D7CE194118}"/>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2" name="TextBox 11">
            <a:extLst>
              <a:ext uri="{FF2B5EF4-FFF2-40B4-BE49-F238E27FC236}">
                <a16:creationId xmlns:a16="http://schemas.microsoft.com/office/drawing/2014/main" id="{03E1D85D-603F-4F2C-BBE1-EDA2B2DDCDF9}"/>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2692726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 Column bullets">
    <p:bg>
      <p:bgPr>
        <a:solidFill>
          <a:schemeClr val="bg1">
            <a:alpha val="60000"/>
          </a:schemeClr>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486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5" name="Content Placeholder 4">
            <a:extLst>
              <a:ext uri="{FF2B5EF4-FFF2-40B4-BE49-F238E27FC236}">
                <a16:creationId xmlns:a16="http://schemas.microsoft.com/office/drawing/2014/main" id="{57A88F4B-DE59-4C45-B159-4F58C23B5474}"/>
              </a:ext>
            </a:extLst>
          </p:cNvPr>
          <p:cNvSpPr>
            <a:spLocks noGrp="1"/>
          </p:cNvSpPr>
          <p:nvPr>
            <p:ph sz="quarter" idx="14"/>
          </p:nvPr>
        </p:nvSpPr>
        <p:spPr>
          <a:xfrm>
            <a:off x="5484000" y="1584000"/>
            <a:ext cx="4860000" cy="4329113"/>
          </a:xfrm>
        </p:spPr>
        <p:txBody>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endParaRPr lang="en-GB" dirty="0"/>
          </a:p>
        </p:txBody>
      </p:sp>
    </p:spTree>
    <p:extLst>
      <p:ext uri="{BB962C8B-B14F-4D97-AF65-F5344CB8AC3E}">
        <p14:creationId xmlns:p14="http://schemas.microsoft.com/office/powerpoint/2010/main" val="32912996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umbered bullet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B8F5148-9EAA-4306-8093-6719D337570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0284AA2-2A6D-4FAD-8811-38B554D9C8B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8784000" cy="4320000"/>
          </a:xfrm>
        </p:spPr>
        <p:txBody>
          <a:bodyPr>
            <a:noAutofit/>
          </a:bodyPr>
          <a:lstStyle>
            <a:lvl1pPr marL="288000" indent="-288000">
              <a:spcBef>
                <a:spcPts val="200"/>
              </a:spcBef>
              <a:buClrTx/>
              <a:buSzPct val="100000"/>
              <a:buFont typeface="+mj-lt"/>
              <a:buAutoNum type="arabicPeriod"/>
              <a:defRPr/>
            </a:lvl1pPr>
            <a:lvl2pPr marL="574675" indent="-287338">
              <a:spcBef>
                <a:spcPts val="200"/>
              </a:spcBef>
              <a:buFont typeface="Arial" panose="020B0604020202020204" pitchFamily="34" charset="0"/>
              <a:buChar char="▲"/>
              <a:defRPr>
                <a:solidFill>
                  <a:schemeClr val="accent2"/>
                </a:solidFill>
              </a:defRPr>
            </a:lvl2pPr>
            <a:lvl3pPr marL="863600" indent="-287338">
              <a:spcBef>
                <a:spcPts val="200"/>
              </a:spcBef>
              <a:spcAft>
                <a:spcPts val="600"/>
              </a:spcAft>
              <a:buClr>
                <a:schemeClr val="accent2"/>
              </a:buClr>
              <a:buSzPct val="50000"/>
              <a:buFont typeface="Arial" panose="020B0604020202020204" pitchFamily="34" charset="0"/>
              <a:buChar char="▲"/>
              <a:defRPr>
                <a:solidFill>
                  <a:schemeClr val="accent2"/>
                </a:solidFill>
              </a:defRPr>
            </a:lvl3pPr>
            <a:lvl4pPr marL="1150938" indent="-287338">
              <a:spcBef>
                <a:spcPts val="200"/>
              </a:spcBef>
              <a:spcAft>
                <a:spcPts val="600"/>
              </a:spcAft>
              <a:buFont typeface="Arial" panose="020B0604020202020204" pitchFamily="34" charset="0"/>
              <a:buChar char="▲"/>
              <a:defRPr>
                <a:solidFill>
                  <a:schemeClr val="accent2"/>
                </a:solidFill>
              </a:defRPr>
            </a:lvl4pPr>
            <a:lvl5pPr marL="1440000" indent="-288000">
              <a:spcBef>
                <a:spcPts val="200"/>
              </a:spcBef>
              <a:spcAft>
                <a:spcPts val="600"/>
              </a:spcAft>
              <a:buFont typeface="Arial" panose="020B0604020202020204" pitchFamily="34" charset="0"/>
              <a:buChar char="▲"/>
              <a:defRPr>
                <a:solidFill>
                  <a:schemeClr val="accent2"/>
                </a:solidFill>
              </a:defRPr>
            </a:lvl5pPr>
            <a:lvl6pPr marL="1728000" indent="-288000">
              <a:spcBef>
                <a:spcPts val="200"/>
              </a:spcBef>
              <a:buFont typeface="Arial" panose="020B0604020202020204" pitchFamily="34" charset="0"/>
              <a:buChar char="▲"/>
              <a:defRPr>
                <a:solidFill>
                  <a:schemeClr val="accent2"/>
                </a:solidFill>
              </a:defRPr>
            </a:lvl6pPr>
            <a:lvl7pPr marL="2016000" indent="-288000">
              <a:spcBef>
                <a:spcPts val="200"/>
              </a:spcBef>
              <a:buFont typeface="Arial" panose="020B0604020202020204" pitchFamily="34" charset="0"/>
              <a:buChar char="▲"/>
              <a:defRPr>
                <a:solidFill>
                  <a:schemeClr val="accent2"/>
                </a:solidFill>
              </a:defRPr>
            </a:lvl7pPr>
            <a:lvl8pPr marL="2304000" indent="-288000">
              <a:spcBef>
                <a:spcPts val="200"/>
              </a:spcBef>
              <a:buFont typeface="Arial" panose="020B0604020202020204" pitchFamily="34" charset="0"/>
              <a:buChar char="▲"/>
              <a:defRPr>
                <a:solidFill>
                  <a:schemeClr val="accent2"/>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ext Placeholder 7">
            <a:extLst>
              <a:ext uri="{FF2B5EF4-FFF2-40B4-BE49-F238E27FC236}">
                <a16:creationId xmlns:a16="http://schemas.microsoft.com/office/drawing/2014/main" id="{34663935-481F-4C4B-8392-5C738301D65A}"/>
              </a:ext>
            </a:extLst>
          </p:cNvPr>
          <p:cNvSpPr>
            <a:spLocks noGrp="1"/>
          </p:cNvSpPr>
          <p:nvPr>
            <p:ph type="body" sz="quarter" idx="14"/>
          </p:nvPr>
        </p:nvSpPr>
        <p:spPr>
          <a:xfrm>
            <a:off x="504000" y="5884210"/>
            <a:ext cx="8784000" cy="433790"/>
          </a:xfrm>
        </p:spPr>
        <p:txBody>
          <a:bodyPr>
            <a:noAutofit/>
          </a:bodyPr>
          <a:lstStyle>
            <a:lvl1pPr marL="0" indent="0">
              <a:lnSpc>
                <a:spcPts val="1200"/>
              </a:lnSpc>
              <a:spcAft>
                <a:spcPts val="0"/>
              </a:spcAft>
              <a:buNone/>
              <a:defRPr sz="1000" b="0" cap="none" baseline="0">
                <a:solidFill>
                  <a:schemeClr val="tx1"/>
                </a:solidFill>
              </a:defRPr>
            </a:lvl1pPr>
          </a:lstStyle>
          <a:p>
            <a:pPr lvl="0"/>
            <a:r>
              <a:rPr lang="en-US" dirty="0"/>
              <a:t>Edit Master text styles</a:t>
            </a:r>
          </a:p>
        </p:txBody>
      </p:sp>
      <p:sp>
        <p:nvSpPr>
          <p:cNvPr id="17" name="Title 1">
            <a:extLst>
              <a:ext uri="{FF2B5EF4-FFF2-40B4-BE49-F238E27FC236}">
                <a16:creationId xmlns:a16="http://schemas.microsoft.com/office/drawing/2014/main" id="{23311043-2D30-4223-B488-F837CD0C7317}"/>
              </a:ext>
            </a:extLst>
          </p:cNvPr>
          <p:cNvSpPr>
            <a:spLocks noGrp="1"/>
          </p:cNvSpPr>
          <p:nvPr>
            <p:ph type="title"/>
          </p:nvPr>
        </p:nvSpPr>
        <p:spPr>
          <a:xfrm>
            <a:off x="504000" y="612000"/>
            <a:ext cx="9840000" cy="396000"/>
          </a:xfrm>
        </p:spPr>
        <p:txBody>
          <a:bodyPr>
            <a:noAutofit/>
          </a:bodyPr>
          <a:lstStyle>
            <a:lvl1pPr>
              <a:defRPr>
                <a:solidFill>
                  <a:schemeClr val="accent1"/>
                </a:solidFill>
              </a:defRPr>
            </a:lvl1pPr>
          </a:lstStyle>
          <a:p>
            <a:r>
              <a:rPr lang="en-US" dirty="0"/>
              <a:t>Click to edit Master title style</a:t>
            </a:r>
          </a:p>
        </p:txBody>
      </p:sp>
      <p:sp>
        <p:nvSpPr>
          <p:cNvPr id="18" name="Text Placeholder 7">
            <a:extLst>
              <a:ext uri="{FF2B5EF4-FFF2-40B4-BE49-F238E27FC236}">
                <a16:creationId xmlns:a16="http://schemas.microsoft.com/office/drawing/2014/main" id="{0BF594A0-2ED1-40F3-B350-08BA401CB679}"/>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Footer Placeholder 4">
            <a:extLst>
              <a:ext uri="{FF2B5EF4-FFF2-40B4-BE49-F238E27FC236}">
                <a16:creationId xmlns:a16="http://schemas.microsoft.com/office/drawing/2014/main" id="{102D9270-702A-48DF-8890-CC27934A2F6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1F43B717-A489-41E2-93A6-35A204CA0733}"/>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20" name="Picture Placeholder 4">
            <a:extLst>
              <a:ext uri="{FF2B5EF4-FFF2-40B4-BE49-F238E27FC236}">
                <a16:creationId xmlns:a16="http://schemas.microsoft.com/office/drawing/2014/main" id="{B7C1F4D3-54F4-428D-A293-261BDC40581A}"/>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4" name="TextBox 13">
            <a:extLst>
              <a:ext uri="{FF2B5EF4-FFF2-40B4-BE49-F238E27FC236}">
                <a16:creationId xmlns:a16="http://schemas.microsoft.com/office/drawing/2014/main" id="{A690A148-9130-4D41-9BC7-51F87BE16159}"/>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256073595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BAD880F-9374-4317-A61D-AEC8DE16A8A9}"/>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7">
            <a:extLst>
              <a:ext uri="{FF2B5EF4-FFF2-40B4-BE49-F238E27FC236}">
                <a16:creationId xmlns:a16="http://schemas.microsoft.com/office/drawing/2014/main" id="{FA142BD3-3DB9-4953-B740-7AFA5F0E01BE}"/>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 name="Rectangle 10"/>
          <p:cNvSpPr/>
          <p:nvPr userDrawn="1"/>
        </p:nvSpPr>
        <p:spPr>
          <a:xfrm>
            <a:off x="0" y="-3009"/>
            <a:ext cx="8534400" cy="6880745"/>
          </a:xfrm>
          <a:custGeom>
            <a:avLst/>
            <a:gdLst>
              <a:gd name="connsiteX0" fmla="*/ 0 w 8572500"/>
              <a:gd name="connsiteY0" fmla="*/ 0 h 6861695"/>
              <a:gd name="connsiteX1" fmla="*/ 8572500 w 8572500"/>
              <a:gd name="connsiteY1" fmla="*/ 0 h 6861695"/>
              <a:gd name="connsiteX2" fmla="*/ 8572500 w 8572500"/>
              <a:gd name="connsiteY2" fmla="*/ 6861695 h 6861695"/>
              <a:gd name="connsiteX3" fmla="*/ 0 w 8572500"/>
              <a:gd name="connsiteY3" fmla="*/ 6861695 h 6861695"/>
              <a:gd name="connsiteX4" fmla="*/ 0 w 8572500"/>
              <a:gd name="connsiteY4" fmla="*/ 0 h 6861695"/>
              <a:gd name="connsiteX0" fmla="*/ 0 w 8572500"/>
              <a:gd name="connsiteY0" fmla="*/ 0 h 6861695"/>
              <a:gd name="connsiteX1" fmla="*/ 8572500 w 8572500"/>
              <a:gd name="connsiteY1" fmla="*/ 0 h 6861695"/>
              <a:gd name="connsiteX2" fmla="*/ 8572500 w 8572500"/>
              <a:gd name="connsiteY2" fmla="*/ 6861695 h 6861695"/>
              <a:gd name="connsiteX3" fmla="*/ 5429250 w 8572500"/>
              <a:gd name="connsiteY3" fmla="*/ 6858001 h 6861695"/>
              <a:gd name="connsiteX4" fmla="*/ 0 w 8572500"/>
              <a:gd name="connsiteY4" fmla="*/ 6861695 h 6861695"/>
              <a:gd name="connsiteX5" fmla="*/ 0 w 8572500"/>
              <a:gd name="connsiteY5" fmla="*/ 0 h 6861695"/>
              <a:gd name="connsiteX0" fmla="*/ 0 w 8572500"/>
              <a:gd name="connsiteY0" fmla="*/ 0 h 6861695"/>
              <a:gd name="connsiteX1" fmla="*/ 8572500 w 8572500"/>
              <a:gd name="connsiteY1" fmla="*/ 0 h 6861695"/>
              <a:gd name="connsiteX2" fmla="*/ 5429250 w 8572500"/>
              <a:gd name="connsiteY2" fmla="*/ 6858001 h 6861695"/>
              <a:gd name="connsiteX3" fmla="*/ 0 w 8572500"/>
              <a:gd name="connsiteY3" fmla="*/ 6861695 h 6861695"/>
              <a:gd name="connsiteX4" fmla="*/ 0 w 8572500"/>
              <a:gd name="connsiteY4" fmla="*/ 0 h 6861695"/>
              <a:gd name="connsiteX0" fmla="*/ 0 w 8572500"/>
              <a:gd name="connsiteY0" fmla="*/ 19050 h 6880745"/>
              <a:gd name="connsiteX1" fmla="*/ 8572500 w 8572500"/>
              <a:gd name="connsiteY1" fmla="*/ 0 h 6880745"/>
              <a:gd name="connsiteX2" fmla="*/ 5429250 w 8572500"/>
              <a:gd name="connsiteY2" fmla="*/ 6877051 h 6880745"/>
              <a:gd name="connsiteX3" fmla="*/ 0 w 8572500"/>
              <a:gd name="connsiteY3" fmla="*/ 6880745 h 6880745"/>
              <a:gd name="connsiteX4" fmla="*/ 0 w 8572500"/>
              <a:gd name="connsiteY4" fmla="*/ 19050 h 6880745"/>
              <a:gd name="connsiteX0" fmla="*/ 0 w 8534400"/>
              <a:gd name="connsiteY0" fmla="*/ 19050 h 6880745"/>
              <a:gd name="connsiteX1" fmla="*/ 8534400 w 8534400"/>
              <a:gd name="connsiteY1" fmla="*/ 0 h 6880745"/>
              <a:gd name="connsiteX2" fmla="*/ 5429250 w 8534400"/>
              <a:gd name="connsiteY2" fmla="*/ 6877051 h 6880745"/>
              <a:gd name="connsiteX3" fmla="*/ 0 w 8534400"/>
              <a:gd name="connsiteY3" fmla="*/ 6880745 h 6880745"/>
              <a:gd name="connsiteX4" fmla="*/ 0 w 8534400"/>
              <a:gd name="connsiteY4" fmla="*/ 19050 h 688074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80745 h 6909135"/>
              <a:gd name="connsiteX4" fmla="*/ 0 w 8534400"/>
              <a:gd name="connsiteY4" fmla="*/ 19050 h 690913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96787 h 6909135"/>
              <a:gd name="connsiteX4" fmla="*/ 0 w 8534400"/>
              <a:gd name="connsiteY4" fmla="*/ 19050 h 6909135"/>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3008 h 6880745"/>
              <a:gd name="connsiteX1" fmla="*/ 8534400 w 8534400"/>
              <a:gd name="connsiteY1" fmla="*/ 0 h 6880745"/>
              <a:gd name="connsiteX2" fmla="*/ 5413208 w 8534400"/>
              <a:gd name="connsiteY2" fmla="*/ 6877051 h 6880745"/>
              <a:gd name="connsiteX3" fmla="*/ 0 w 8534400"/>
              <a:gd name="connsiteY3" fmla="*/ 6880745 h 6880745"/>
              <a:gd name="connsiteX4" fmla="*/ 0 w 8534400"/>
              <a:gd name="connsiteY4" fmla="*/ 3008 h 6880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0" h="6880745">
                <a:moveTo>
                  <a:pt x="0" y="3008"/>
                </a:moveTo>
                <a:lnTo>
                  <a:pt x="8534400" y="0"/>
                </a:lnTo>
                <a:lnTo>
                  <a:pt x="5413208" y="6877051"/>
                </a:lnTo>
                <a:lnTo>
                  <a:pt x="0" y="6880745"/>
                </a:lnTo>
                <a:lnTo>
                  <a:pt x="0" y="3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p:cNvSpPr>
            <a:spLocks noGrp="1"/>
          </p:cNvSpPr>
          <p:nvPr>
            <p:ph type="body" sz="quarter" idx="12"/>
          </p:nvPr>
        </p:nvSpPr>
        <p:spPr>
          <a:xfrm>
            <a:off x="504000" y="1395756"/>
            <a:ext cx="7020750" cy="1620000"/>
          </a:xfrm>
        </p:spPr>
        <p:txBody>
          <a:bodyPr>
            <a:noAutofit/>
          </a:bodyPr>
          <a:lstStyle>
            <a:lvl1pPr marL="0" indent="0">
              <a:lnSpc>
                <a:spcPct val="80000"/>
              </a:lnSpc>
              <a:spcBef>
                <a:spcPts val="0"/>
              </a:spcBef>
              <a:spcAft>
                <a:spcPts val="0"/>
              </a:spcAft>
              <a:buNone/>
              <a:defRPr sz="4400" b="1" i="0" cap="none" baseline="0">
                <a:solidFill>
                  <a:schemeClr val="accent2"/>
                </a:solidFill>
              </a:defRPr>
            </a:lvl1pPr>
            <a:lvl2pPr marL="0" indent="0">
              <a:lnSpc>
                <a:spcPct val="80000"/>
              </a:lnSpc>
              <a:spcBef>
                <a:spcPts val="0"/>
              </a:spcBef>
              <a:spcAft>
                <a:spcPts val="0"/>
              </a:spcAft>
              <a:buNone/>
              <a:defRPr sz="4400" b="1" i="0" cap="none" baseline="0">
                <a:solidFill>
                  <a:schemeClr val="bg2"/>
                </a:solidFill>
              </a:defRPr>
            </a:lvl2pPr>
          </a:lstStyle>
          <a:p>
            <a:pPr lvl="0"/>
            <a:r>
              <a:rPr lang="en-US" dirty="0"/>
              <a:t>Edit Master text styles</a:t>
            </a:r>
          </a:p>
          <a:p>
            <a:pPr lvl="1"/>
            <a:r>
              <a:rPr lang="en-US" dirty="0"/>
              <a:t>Second level</a:t>
            </a:r>
          </a:p>
        </p:txBody>
      </p:sp>
      <p:sp>
        <p:nvSpPr>
          <p:cNvPr id="10" name="Rectangle 9"/>
          <p:cNvSpPr/>
          <p:nvPr userDrawn="1"/>
        </p:nvSpPr>
        <p:spPr>
          <a:xfrm>
            <a:off x="504000" y="0"/>
            <a:ext cx="1430400" cy="32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accent2"/>
                </a:solidFill>
              </a:rPr>
              <a:t>Internal use only</a:t>
            </a:r>
          </a:p>
        </p:txBody>
      </p:sp>
      <p:sp>
        <p:nvSpPr>
          <p:cNvPr id="4" name="Picture Placeholder 3"/>
          <p:cNvSpPr>
            <a:spLocks noGrp="1"/>
          </p:cNvSpPr>
          <p:nvPr>
            <p:ph type="pic" sz="quarter" idx="15" hasCustomPrompt="1"/>
          </p:nvPr>
        </p:nvSpPr>
        <p:spPr>
          <a:xfrm>
            <a:off x="5404039" y="-2"/>
            <a:ext cx="5767260" cy="6879600"/>
          </a:xfrm>
          <a:custGeom>
            <a:avLst/>
            <a:gdLst>
              <a:gd name="connsiteX0" fmla="*/ 0 w 6505200"/>
              <a:gd name="connsiteY0" fmla="*/ 7200000 h 7200000"/>
              <a:gd name="connsiteX1" fmla="*/ 3252600 w 6505200"/>
              <a:gd name="connsiteY1" fmla="*/ 0 h 7200000"/>
              <a:gd name="connsiteX2" fmla="*/ 6505200 w 6505200"/>
              <a:gd name="connsiteY2" fmla="*/ 7200000 h 7200000"/>
              <a:gd name="connsiteX3" fmla="*/ 0 w 6505200"/>
              <a:gd name="connsiteY3" fmla="*/ 7200000 h 7200000"/>
              <a:gd name="connsiteX0" fmla="*/ 0 w 6505200"/>
              <a:gd name="connsiteY0" fmla="*/ 7200000 h 7200000"/>
              <a:gd name="connsiteX1" fmla="*/ 3252600 w 6505200"/>
              <a:gd name="connsiteY1" fmla="*/ 0 h 7200000"/>
              <a:gd name="connsiteX2" fmla="*/ 3364586 w 6505200"/>
              <a:gd name="connsiteY2" fmla="*/ 252000 h 7200000"/>
              <a:gd name="connsiteX3" fmla="*/ 6505200 w 6505200"/>
              <a:gd name="connsiteY3" fmla="*/ 7200000 h 7200000"/>
              <a:gd name="connsiteX4" fmla="*/ 0 w 6505200"/>
              <a:gd name="connsiteY4" fmla="*/ 7200000 h 7200000"/>
              <a:gd name="connsiteX0" fmla="*/ 0 w 6505200"/>
              <a:gd name="connsiteY0" fmla="*/ 7200000 h 7200000"/>
              <a:gd name="connsiteX1" fmla="*/ 3135986 w 6505200"/>
              <a:gd name="connsiteY1" fmla="*/ 252000 h 7200000"/>
              <a:gd name="connsiteX2" fmla="*/ 3252600 w 6505200"/>
              <a:gd name="connsiteY2" fmla="*/ 0 h 7200000"/>
              <a:gd name="connsiteX3" fmla="*/ 3364586 w 6505200"/>
              <a:gd name="connsiteY3" fmla="*/ 252000 h 7200000"/>
              <a:gd name="connsiteX4" fmla="*/ 6505200 w 6505200"/>
              <a:gd name="connsiteY4" fmla="*/ 7200000 h 7200000"/>
              <a:gd name="connsiteX5" fmla="*/ 0 w 6505200"/>
              <a:gd name="connsiteY5" fmla="*/ 7200000 h 7200000"/>
              <a:gd name="connsiteX0" fmla="*/ 0 w 6505200"/>
              <a:gd name="connsiteY0" fmla="*/ 6948000 h 6948000"/>
              <a:gd name="connsiteX1" fmla="*/ 3135986 w 6505200"/>
              <a:gd name="connsiteY1" fmla="*/ 0 h 6948000"/>
              <a:gd name="connsiteX2" fmla="*/ 3364586 w 6505200"/>
              <a:gd name="connsiteY2" fmla="*/ 0 h 6948000"/>
              <a:gd name="connsiteX3" fmla="*/ 6505200 w 6505200"/>
              <a:gd name="connsiteY3" fmla="*/ 6948000 h 6948000"/>
              <a:gd name="connsiteX4" fmla="*/ 0 w 6505200"/>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0 w 6475317"/>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5147389 w 6475317"/>
              <a:gd name="connsiteY4" fmla="*/ 6860988 h 6948000"/>
              <a:gd name="connsiteX5" fmla="*/ 0 w 6475317"/>
              <a:gd name="connsiteY5"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5792848 w 6475317"/>
              <a:gd name="connsiteY3" fmla="*/ 5378824 h 6948000"/>
              <a:gd name="connsiteX4" fmla="*/ 6475317 w 6475317"/>
              <a:gd name="connsiteY4" fmla="*/ 6870306 h 6948000"/>
              <a:gd name="connsiteX5" fmla="*/ 5147389 w 6475317"/>
              <a:gd name="connsiteY5" fmla="*/ 6860988 h 6948000"/>
              <a:gd name="connsiteX6" fmla="*/ 0 w 6475317"/>
              <a:gd name="connsiteY6"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47389 w 5792848"/>
              <a:gd name="connsiteY4" fmla="*/ 6860988 h 6948000"/>
              <a:gd name="connsiteX5" fmla="*/ 0 w 5792848"/>
              <a:gd name="connsiteY5"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53365 w 5792848"/>
              <a:gd name="connsiteY4" fmla="*/ 6860988 h 6948000"/>
              <a:gd name="connsiteX5" fmla="*/ 0 w 5792848"/>
              <a:gd name="connsiteY5" fmla="*/ 6948000 h 6948000"/>
              <a:gd name="connsiteX0" fmla="*/ 0 w 5756990"/>
              <a:gd name="connsiteY0" fmla="*/ 6864329 h 6864329"/>
              <a:gd name="connsiteX1" fmla="*/ 3100128 w 5756990"/>
              <a:gd name="connsiteY1" fmla="*/ 0 h 6864329"/>
              <a:gd name="connsiteX2" fmla="*/ 3328728 w 5756990"/>
              <a:gd name="connsiteY2" fmla="*/ 0 h 6864329"/>
              <a:gd name="connsiteX3" fmla="*/ 5756990 w 5756990"/>
              <a:gd name="connsiteY3" fmla="*/ 5378824 h 6864329"/>
              <a:gd name="connsiteX4" fmla="*/ 5117507 w 5756990"/>
              <a:gd name="connsiteY4" fmla="*/ 6860988 h 6864329"/>
              <a:gd name="connsiteX5" fmla="*/ 0 w 5756990"/>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17507 w 5761224"/>
              <a:gd name="connsiteY4" fmla="*/ 6860988 h 6864329"/>
              <a:gd name="connsiteX5" fmla="*/ 0 w 5761224"/>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09040 w 5761224"/>
              <a:gd name="connsiteY4" fmla="*/ 6860988 h 6864329"/>
              <a:gd name="connsiteX5" fmla="*/ 0 w 5761224"/>
              <a:gd name="connsiteY5" fmla="*/ 6864329 h 6864329"/>
              <a:gd name="connsiteX0" fmla="*/ 0 w 5764242"/>
              <a:gd name="connsiteY0" fmla="*/ 6864329 h 6864329"/>
              <a:gd name="connsiteX1" fmla="*/ 3100128 w 5764242"/>
              <a:gd name="connsiteY1" fmla="*/ 0 h 6864329"/>
              <a:gd name="connsiteX2" fmla="*/ 3328728 w 5764242"/>
              <a:gd name="connsiteY2" fmla="*/ 0 h 6864329"/>
              <a:gd name="connsiteX3" fmla="*/ 5764242 w 5764242"/>
              <a:gd name="connsiteY3" fmla="*/ 5389094 h 6864329"/>
              <a:gd name="connsiteX4" fmla="*/ 5109040 w 5764242"/>
              <a:gd name="connsiteY4" fmla="*/ 6860988 h 6864329"/>
              <a:gd name="connsiteX5" fmla="*/ 0 w 5764242"/>
              <a:gd name="connsiteY5" fmla="*/ 6864329 h 6864329"/>
              <a:gd name="connsiteX0" fmla="*/ 0 w 5764242"/>
              <a:gd name="connsiteY0" fmla="*/ 6864329 h 6873059"/>
              <a:gd name="connsiteX1" fmla="*/ 3100128 w 5764242"/>
              <a:gd name="connsiteY1" fmla="*/ 0 h 6873059"/>
              <a:gd name="connsiteX2" fmla="*/ 3328728 w 5764242"/>
              <a:gd name="connsiteY2" fmla="*/ 0 h 6873059"/>
              <a:gd name="connsiteX3" fmla="*/ 5764242 w 5764242"/>
              <a:gd name="connsiteY3" fmla="*/ 5389094 h 6873059"/>
              <a:gd name="connsiteX4" fmla="*/ 5109040 w 5764242"/>
              <a:gd name="connsiteY4" fmla="*/ 6873059 h 6873059"/>
              <a:gd name="connsiteX5" fmla="*/ 0 w 5764242"/>
              <a:gd name="connsiteY5" fmla="*/ 6864329 h 6873059"/>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389094 h 6873383"/>
              <a:gd name="connsiteX4" fmla="*/ 5112058 w 5767260"/>
              <a:gd name="connsiteY4" fmla="*/ 6873059 h 6873383"/>
              <a:gd name="connsiteX5" fmla="*/ 0 w 5767260"/>
              <a:gd name="connsiteY5" fmla="*/ 6873383 h 6873383"/>
              <a:gd name="connsiteX0" fmla="*/ 0 w 5772456"/>
              <a:gd name="connsiteY0" fmla="*/ 6873383 h 6873383"/>
              <a:gd name="connsiteX1" fmla="*/ 3103146 w 5772456"/>
              <a:gd name="connsiteY1" fmla="*/ 0 h 6873383"/>
              <a:gd name="connsiteX2" fmla="*/ 3331746 w 5772456"/>
              <a:gd name="connsiteY2" fmla="*/ 0 h 6873383"/>
              <a:gd name="connsiteX3" fmla="*/ 5772456 w 5772456"/>
              <a:gd name="connsiteY3" fmla="*/ 5409876 h 6873383"/>
              <a:gd name="connsiteX4" fmla="*/ 5112058 w 5772456"/>
              <a:gd name="connsiteY4" fmla="*/ 6873059 h 6873383"/>
              <a:gd name="connsiteX5" fmla="*/ 0 w 5772456"/>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12058 w 5767260"/>
              <a:gd name="connsiteY4" fmla="*/ 6873059 h 6873383"/>
              <a:gd name="connsiteX5" fmla="*/ 0 w 5767260"/>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28534 w 5767260"/>
              <a:gd name="connsiteY4" fmla="*/ 6868940 h 6873383"/>
              <a:gd name="connsiteX5" fmla="*/ 0 w 5767260"/>
              <a:gd name="connsiteY5" fmla="*/ 6873383 h 687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7260" h="6873383">
                <a:moveTo>
                  <a:pt x="0" y="6873383"/>
                </a:moveTo>
                <a:lnTo>
                  <a:pt x="3103146" y="0"/>
                </a:lnTo>
                <a:lnTo>
                  <a:pt x="3331746" y="0"/>
                </a:lnTo>
                <a:lnTo>
                  <a:pt x="5767260" y="5404681"/>
                </a:lnTo>
                <a:lnTo>
                  <a:pt x="5128534" y="6868940"/>
                </a:lnTo>
                <a:lnTo>
                  <a:pt x="0" y="6873383"/>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5" name="Footer Placeholder 4">
            <a:extLst>
              <a:ext uri="{FF2B5EF4-FFF2-40B4-BE49-F238E27FC236}">
                <a16:creationId xmlns:a16="http://schemas.microsoft.com/office/drawing/2014/main" id="{24850F37-EFDF-458D-93CB-BE57E5D911C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C497851-B8D9-46DC-B813-7DD2ACAD22B5}"/>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1"/>
                </a:solidFill>
              </a:defRPr>
            </a:lvl1pPr>
          </a:lstStyle>
          <a:p>
            <a:fld id="{267CDB12-45E5-4FD7-AE50-9CB5AFC72BA1}" type="slidenum">
              <a:rPr lang="en-GB" smtClean="0"/>
              <a:pPr/>
              <a:t>‹#›</a:t>
            </a:fld>
            <a:endParaRPr lang="en-GB" dirty="0"/>
          </a:p>
        </p:txBody>
      </p:sp>
      <p:sp>
        <p:nvSpPr>
          <p:cNvPr id="16" name="TextBox 15">
            <a:extLst>
              <a:ext uri="{FF2B5EF4-FFF2-40B4-BE49-F238E27FC236}">
                <a16:creationId xmlns:a16="http://schemas.microsoft.com/office/drawing/2014/main" id="{A765E291-C4CE-441E-8256-16D060A677CF}"/>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42419572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ullets High Contrast">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dirty="0"/>
              <a:t>Click to edit Master title style</a:t>
            </a:r>
          </a:p>
        </p:txBody>
      </p:sp>
      <p:sp>
        <p:nvSpPr>
          <p:cNvPr id="3" name="Content Placeholder 2"/>
          <p:cNvSpPr>
            <a:spLocks noGrp="1"/>
          </p:cNvSpPr>
          <p:nvPr>
            <p:ph idx="1"/>
          </p:nvPr>
        </p:nvSpPr>
        <p:spPr>
          <a:xfrm>
            <a:off x="504000" y="1584000"/>
            <a:ext cx="9840000" cy="4320000"/>
          </a:xfrm>
        </p:spPr>
        <p:txBody>
          <a:bodyPr>
            <a:no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marL="1725750" indent="-285750">
              <a:buFont typeface="Arial" panose="020B0604020202020204" pitchFamily="34" charset="0"/>
              <a:buChar char="▲"/>
              <a:defRPr>
                <a:solidFill>
                  <a:schemeClr val="bg2"/>
                </a:solidFill>
              </a:defRPr>
            </a:lvl6pPr>
            <a:lvl7pPr>
              <a:defRPr>
                <a:solidFill>
                  <a:schemeClr val="bg2"/>
                </a:solidFill>
              </a:defRPr>
            </a:lvl7pPr>
            <a:lvl8pPr>
              <a:defRPr>
                <a:solidFill>
                  <a:schemeClr val="bg2"/>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7503237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Image Full Slide size">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dirty="0"/>
              <a:t>Click to edit Master title style</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
        <p:nvSpPr>
          <p:cNvPr id="11" name="TextBox 10">
            <a:extLst>
              <a:ext uri="{FF2B5EF4-FFF2-40B4-BE49-F238E27FC236}">
                <a16:creationId xmlns:a16="http://schemas.microsoft.com/office/drawing/2014/main" id="{DFF3173D-C2E0-4A5F-A6F8-F78FDF4D0E50}"/>
              </a:ext>
            </a:extLst>
          </p:cNvPr>
          <p:cNvSpPr txBox="1"/>
          <p:nvPr userDrawn="1"/>
        </p:nvSpPr>
        <p:spPr>
          <a:xfrm>
            <a:off x="-1" y="6971636"/>
            <a:ext cx="12199939" cy="400110"/>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Create a Full Size Image Slide: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2836363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s o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8784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1" name="Picture Placeholder 4">
            <a:extLst>
              <a:ext uri="{FF2B5EF4-FFF2-40B4-BE49-F238E27FC236}">
                <a16:creationId xmlns:a16="http://schemas.microsoft.com/office/drawing/2014/main" id="{C14BF379-ED9D-45E8-8CA3-06D7CE194118}"/>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7" name="TextBox 16">
            <a:extLst>
              <a:ext uri="{FF2B5EF4-FFF2-40B4-BE49-F238E27FC236}">
                <a16:creationId xmlns:a16="http://schemas.microsoft.com/office/drawing/2014/main" id="{7E5A9918-D0F1-4E3A-BC00-0A470C1DFF2D}"/>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42557170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DD5F255-CB82-4B9A-9E8F-1C62F21E502C}"/>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Picture Placeholder 3">
            <a:extLst>
              <a:ext uri="{FF2B5EF4-FFF2-40B4-BE49-F238E27FC236}">
                <a16:creationId xmlns:a16="http://schemas.microsoft.com/office/drawing/2014/main" id="{1C3735A6-9437-4067-9E87-1F796CA9B335}"/>
              </a:ext>
            </a:extLst>
          </p:cNvPr>
          <p:cNvSpPr>
            <a:spLocks noGrp="1"/>
          </p:cNvSpPr>
          <p:nvPr>
            <p:ph type="pic" sz="quarter" idx="14" hasCustomPrompt="1"/>
          </p:nvPr>
        </p:nvSpPr>
        <p:spPr>
          <a:xfrm>
            <a:off x="8011236" y="-13647"/>
            <a:ext cx="4194671" cy="6881884"/>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 name="connsiteX0" fmla="*/ 0 w 5444717"/>
              <a:gd name="connsiteY0" fmla="*/ 6881497 h 6881497"/>
              <a:gd name="connsiteX1" fmla="*/ 3055027 w 5444717"/>
              <a:gd name="connsiteY1" fmla="*/ 3218 h 6881497"/>
              <a:gd name="connsiteX2" fmla="*/ 4269613 w 5444717"/>
              <a:gd name="connsiteY2" fmla="*/ 0 h 6881497"/>
              <a:gd name="connsiteX3" fmla="*/ 5444717 w 5444717"/>
              <a:gd name="connsiteY3" fmla="*/ 3218 h 6881497"/>
              <a:gd name="connsiteX4" fmla="*/ 5439808 w 5444717"/>
              <a:gd name="connsiteY4" fmla="*/ 6658844 h 6881497"/>
              <a:gd name="connsiteX5" fmla="*/ 4647132 w 5444717"/>
              <a:gd name="connsiteY5" fmla="*/ 4874510 h 6881497"/>
              <a:gd name="connsiteX6" fmla="*/ 3762817 w 5444717"/>
              <a:gd name="connsiteY6" fmla="*/ 6880814 h 6881497"/>
              <a:gd name="connsiteX7" fmla="*/ 0 w 5444717"/>
              <a:gd name="connsiteY7" fmla="*/ 6881497 h 6881497"/>
              <a:gd name="connsiteX0" fmla="*/ 0 w 5444717"/>
              <a:gd name="connsiteY0" fmla="*/ 6881497 h 6881497"/>
              <a:gd name="connsiteX1" fmla="*/ 4269613 w 5444717"/>
              <a:gd name="connsiteY1" fmla="*/ 0 h 6881497"/>
              <a:gd name="connsiteX2" fmla="*/ 5444717 w 5444717"/>
              <a:gd name="connsiteY2" fmla="*/ 3218 h 6881497"/>
              <a:gd name="connsiteX3" fmla="*/ 5439808 w 5444717"/>
              <a:gd name="connsiteY3" fmla="*/ 6658844 h 6881497"/>
              <a:gd name="connsiteX4" fmla="*/ 4647132 w 5444717"/>
              <a:gd name="connsiteY4" fmla="*/ 4874510 h 6881497"/>
              <a:gd name="connsiteX5" fmla="*/ 3762817 w 5444717"/>
              <a:gd name="connsiteY5" fmla="*/ 6880814 h 6881497"/>
              <a:gd name="connsiteX6" fmla="*/ 0 w 5444717"/>
              <a:gd name="connsiteY6" fmla="*/ 6881497 h 6881497"/>
              <a:gd name="connsiteX0" fmla="*/ 0 w 5444717"/>
              <a:gd name="connsiteY0" fmla="*/ 6881497 h 6881884"/>
              <a:gd name="connsiteX1" fmla="*/ 4269613 w 5444717"/>
              <a:gd name="connsiteY1" fmla="*/ 0 h 6881884"/>
              <a:gd name="connsiteX2" fmla="*/ 5444717 w 5444717"/>
              <a:gd name="connsiteY2" fmla="*/ 3218 h 6881884"/>
              <a:gd name="connsiteX3" fmla="*/ 5439808 w 5444717"/>
              <a:gd name="connsiteY3" fmla="*/ 6658844 h 6881884"/>
              <a:gd name="connsiteX4" fmla="*/ 4647132 w 5444717"/>
              <a:gd name="connsiteY4" fmla="*/ 4874510 h 6881884"/>
              <a:gd name="connsiteX5" fmla="*/ 3762817 w 5444717"/>
              <a:gd name="connsiteY5" fmla="*/ 6880814 h 6881884"/>
              <a:gd name="connsiteX6" fmla="*/ 1250046 w 5444717"/>
              <a:gd name="connsiteY6" fmla="*/ 6881884 h 6881884"/>
              <a:gd name="connsiteX7" fmla="*/ 0 w 5444717"/>
              <a:gd name="connsiteY7" fmla="*/ 6881497 h 6881884"/>
              <a:gd name="connsiteX0" fmla="*/ 0 w 4194671"/>
              <a:gd name="connsiteY0" fmla="*/ 6881884 h 6881884"/>
              <a:gd name="connsiteX1" fmla="*/ 3019567 w 4194671"/>
              <a:gd name="connsiteY1" fmla="*/ 0 h 6881884"/>
              <a:gd name="connsiteX2" fmla="*/ 4194671 w 4194671"/>
              <a:gd name="connsiteY2" fmla="*/ 3218 h 6881884"/>
              <a:gd name="connsiteX3" fmla="*/ 4189762 w 4194671"/>
              <a:gd name="connsiteY3" fmla="*/ 6658844 h 6881884"/>
              <a:gd name="connsiteX4" fmla="*/ 3397086 w 4194671"/>
              <a:gd name="connsiteY4" fmla="*/ 4874510 h 6881884"/>
              <a:gd name="connsiteX5" fmla="*/ 2512771 w 4194671"/>
              <a:gd name="connsiteY5" fmla="*/ 6880814 h 6881884"/>
              <a:gd name="connsiteX6" fmla="*/ 0 w 4194671"/>
              <a:gd name="connsiteY6" fmla="*/ 6881884 h 68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4671" h="6881884">
                <a:moveTo>
                  <a:pt x="0" y="6881884"/>
                </a:moveTo>
                <a:lnTo>
                  <a:pt x="3019567" y="0"/>
                </a:lnTo>
                <a:lnTo>
                  <a:pt x="4194671" y="3218"/>
                </a:lnTo>
                <a:cubicBezTo>
                  <a:pt x="4194080" y="2195297"/>
                  <a:pt x="4190353" y="4466765"/>
                  <a:pt x="4189762" y="6658844"/>
                </a:cubicBezTo>
                <a:cubicBezTo>
                  <a:pt x="4052130" y="6344469"/>
                  <a:pt x="3577249" y="5273945"/>
                  <a:pt x="3397086" y="4874510"/>
                </a:cubicBezTo>
                <a:lnTo>
                  <a:pt x="2512771" y="6880814"/>
                </a:lnTo>
                <a:lnTo>
                  <a:pt x="0" y="6881884"/>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5" name="Isosceles Triangle 7">
            <a:extLst>
              <a:ext uri="{FF2B5EF4-FFF2-40B4-BE49-F238E27FC236}">
                <a16:creationId xmlns:a16="http://schemas.microsoft.com/office/drawing/2014/main" id="{19E0D814-2370-44CC-82ED-58FBF8DFD5E5}"/>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7878000" cy="4320000"/>
          </a:xfrm>
        </p:spPr>
        <p:txBody>
          <a:bodyPr>
            <a:noAutofit/>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itle 1">
            <a:extLst>
              <a:ext uri="{FF2B5EF4-FFF2-40B4-BE49-F238E27FC236}">
                <a16:creationId xmlns:a16="http://schemas.microsoft.com/office/drawing/2014/main" id="{4D7F196A-CD00-4DD1-B36A-C8D37E166303}"/>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6" name="Text Placeholder 7">
            <a:extLst>
              <a:ext uri="{FF2B5EF4-FFF2-40B4-BE49-F238E27FC236}">
                <a16:creationId xmlns:a16="http://schemas.microsoft.com/office/drawing/2014/main" id="{955B826C-85D1-40FA-8463-2AB789AEA3A0}"/>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7" name="Footer Placeholder 4">
            <a:extLst>
              <a:ext uri="{FF2B5EF4-FFF2-40B4-BE49-F238E27FC236}">
                <a16:creationId xmlns:a16="http://schemas.microsoft.com/office/drawing/2014/main" id="{186F30EA-71C0-43EA-8DBF-0B660EA1528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9" name="Slide Number Placeholder 5">
            <a:extLst>
              <a:ext uri="{FF2B5EF4-FFF2-40B4-BE49-F238E27FC236}">
                <a16:creationId xmlns:a16="http://schemas.microsoft.com/office/drawing/2014/main" id="{99130BA2-4E6D-4DFC-BD6B-A935D3EF2EA7}"/>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2" name="TextBox 11">
            <a:extLst>
              <a:ext uri="{FF2B5EF4-FFF2-40B4-BE49-F238E27FC236}">
                <a16:creationId xmlns:a16="http://schemas.microsoft.com/office/drawing/2014/main" id="{31BFCFCF-C55F-47BD-9252-E79571FE46FE}"/>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41859852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Image o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618D99-4639-4505-BC8A-F5689B44F8E2}"/>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7">
            <a:extLst>
              <a:ext uri="{FF2B5EF4-FFF2-40B4-BE49-F238E27FC236}">
                <a16:creationId xmlns:a16="http://schemas.microsoft.com/office/drawing/2014/main" id="{B8C5F9F1-AD4A-42B0-82F4-89284BBACA2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Rectangle 7"/>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2" name="Picture Placeholder 3">
            <a:extLst>
              <a:ext uri="{FF2B5EF4-FFF2-40B4-BE49-F238E27FC236}">
                <a16:creationId xmlns:a16="http://schemas.microsoft.com/office/drawing/2014/main" id="{376449C7-EEE2-442D-8C3A-72C00B310ADA}"/>
              </a:ext>
            </a:extLst>
          </p:cNvPr>
          <p:cNvSpPr>
            <a:spLocks noGrp="1"/>
          </p:cNvSpPr>
          <p:nvPr>
            <p:ph type="pic" sz="quarter" idx="13" hasCustomPrompt="1"/>
          </p:nvPr>
        </p:nvSpPr>
        <p:spPr>
          <a:xfrm>
            <a:off x="6761190" y="-10430"/>
            <a:ext cx="5444717" cy="6878279"/>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717" h="6878279">
                <a:moveTo>
                  <a:pt x="0" y="6878279"/>
                </a:moveTo>
                <a:lnTo>
                  <a:pt x="3055027" y="0"/>
                </a:lnTo>
                <a:lnTo>
                  <a:pt x="5444717" y="0"/>
                </a:lnTo>
                <a:cubicBezTo>
                  <a:pt x="5444126" y="2192079"/>
                  <a:pt x="5440399" y="4463547"/>
                  <a:pt x="5439808" y="6655626"/>
                </a:cubicBezTo>
                <a:cubicBezTo>
                  <a:pt x="5302176" y="6341251"/>
                  <a:pt x="4827295" y="5270727"/>
                  <a:pt x="4647132" y="4871292"/>
                </a:cubicBezTo>
                <a:lnTo>
                  <a:pt x="3762817" y="6877596"/>
                </a:lnTo>
                <a:lnTo>
                  <a:pt x="0" y="6878279"/>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4" name="Footer Placeholder 4">
            <a:extLst>
              <a:ext uri="{FF2B5EF4-FFF2-40B4-BE49-F238E27FC236}">
                <a16:creationId xmlns:a16="http://schemas.microsoft.com/office/drawing/2014/main" id="{D3831BE8-0443-4BBD-BFC2-B38234460AB7}"/>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05B31C95-AE19-4C61-AA5E-5075AA3E4CBA}"/>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5" name="TextBox 14">
            <a:extLst>
              <a:ext uri="{FF2B5EF4-FFF2-40B4-BE49-F238E27FC236}">
                <a16:creationId xmlns:a16="http://schemas.microsoft.com/office/drawing/2014/main" id="{EDAB945C-AB45-41C5-9BC9-989B6B9938F9}"/>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7" name="Title 1">
            <a:extLst>
              <a:ext uri="{FF2B5EF4-FFF2-40B4-BE49-F238E27FC236}">
                <a16:creationId xmlns:a16="http://schemas.microsoft.com/office/drawing/2014/main" id="{7D4EA8F4-5F9B-44ED-8D87-6F4F2EA06186}"/>
              </a:ext>
            </a:extLst>
          </p:cNvPr>
          <p:cNvSpPr>
            <a:spLocks noGrp="1"/>
          </p:cNvSpPr>
          <p:nvPr>
            <p:ph type="title"/>
          </p:nvPr>
        </p:nvSpPr>
        <p:spPr>
          <a:xfrm>
            <a:off x="504000" y="612000"/>
            <a:ext cx="9840000" cy="396000"/>
          </a:xfrm>
        </p:spPr>
        <p:txBody>
          <a:bodyPr>
            <a:noAutofit/>
          </a:bodyPr>
          <a:lstStyle/>
          <a:p>
            <a:r>
              <a:rPr lang="en-US" dirty="0"/>
              <a:t>Click to edit Master title style</a:t>
            </a:r>
          </a:p>
        </p:txBody>
      </p:sp>
      <p:sp>
        <p:nvSpPr>
          <p:cNvPr id="18" name="Text Placeholder 7">
            <a:extLst>
              <a:ext uri="{FF2B5EF4-FFF2-40B4-BE49-F238E27FC236}">
                <a16:creationId xmlns:a16="http://schemas.microsoft.com/office/drawing/2014/main" id="{02DC7B3F-738B-43D5-A126-509044EDB544}"/>
              </a:ext>
            </a:extLst>
          </p:cNvPr>
          <p:cNvSpPr>
            <a:spLocks noGrp="1"/>
          </p:cNvSpPr>
          <p:nvPr>
            <p:ph type="body" sz="quarter" idx="14"/>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Content Placeholder 2">
            <a:extLst>
              <a:ext uri="{FF2B5EF4-FFF2-40B4-BE49-F238E27FC236}">
                <a16:creationId xmlns:a16="http://schemas.microsoft.com/office/drawing/2014/main" id="{CC326A6F-35E0-4789-AD67-DB49294C0B6D}"/>
              </a:ext>
            </a:extLst>
          </p:cNvPr>
          <p:cNvSpPr>
            <a:spLocks noGrp="1"/>
          </p:cNvSpPr>
          <p:nvPr>
            <p:ph idx="1"/>
          </p:nvPr>
        </p:nvSpPr>
        <p:spPr>
          <a:xfrm>
            <a:off x="504000" y="1584000"/>
            <a:ext cx="70779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Tree>
    <p:extLst>
      <p:ext uri="{BB962C8B-B14F-4D97-AF65-F5344CB8AC3E}">
        <p14:creationId xmlns:p14="http://schemas.microsoft.com/office/powerpoint/2010/main" val="22431090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with chart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2C97DD9-9EDB-4F99-8F2A-96505DB0453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54F2EBF4-A3DA-48D3-AE46-F057F8D16CA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Text Placeholder 12">
            <a:extLst>
              <a:ext uri="{FF2B5EF4-FFF2-40B4-BE49-F238E27FC236}">
                <a16:creationId xmlns:a16="http://schemas.microsoft.com/office/drawing/2014/main" id="{F881A89A-5B99-4886-A44D-173F33A532E6}"/>
              </a:ext>
            </a:extLst>
          </p:cNvPr>
          <p:cNvSpPr>
            <a:spLocks noGrp="1"/>
          </p:cNvSpPr>
          <p:nvPr>
            <p:ph type="body" sz="quarter" idx="15"/>
          </p:nvPr>
        </p:nvSpPr>
        <p:spPr>
          <a:xfrm>
            <a:off x="10080000" y="1584000"/>
            <a:ext cx="1936800" cy="1080000"/>
          </a:xfrm>
        </p:spPr>
        <p:txBody>
          <a:bodyPr>
            <a:noAutofit/>
          </a:bodyPr>
          <a:lstStyle>
            <a:lvl1pPr marL="0" indent="0">
              <a:lnSpc>
                <a:spcPts val="3200"/>
              </a:lnSpc>
              <a:spcAft>
                <a:spcPts val="0"/>
              </a:spcAft>
              <a:buNone/>
              <a:defRPr sz="2800" b="1">
                <a:solidFill>
                  <a:schemeClr val="accent2"/>
                </a:solidFill>
              </a:defRPr>
            </a:lvl1pPr>
            <a:lvl2pPr marL="0" indent="0">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dirty="0"/>
              <a:t>Edit Master text styles</a:t>
            </a:r>
          </a:p>
          <a:p>
            <a:pPr lvl="1"/>
            <a:r>
              <a:rPr lang="en-US" dirty="0"/>
              <a:t>Second level</a:t>
            </a:r>
          </a:p>
          <a:p>
            <a:pPr lvl="2"/>
            <a:r>
              <a:rPr lang="en-US" dirty="0"/>
              <a:t>Third level</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Text Placeholder 12">
            <a:extLst>
              <a:ext uri="{FF2B5EF4-FFF2-40B4-BE49-F238E27FC236}">
                <a16:creationId xmlns:a16="http://schemas.microsoft.com/office/drawing/2014/main" id="{43AA7D44-BC15-475B-B3F8-FCBE61D905F4}"/>
              </a:ext>
            </a:extLst>
          </p:cNvPr>
          <p:cNvSpPr>
            <a:spLocks noGrp="1"/>
          </p:cNvSpPr>
          <p:nvPr>
            <p:ph type="body" sz="quarter" idx="16"/>
          </p:nvPr>
        </p:nvSpPr>
        <p:spPr>
          <a:xfrm>
            <a:off x="10080000" y="2959076"/>
            <a:ext cx="1936800" cy="1080000"/>
          </a:xfrm>
        </p:spPr>
        <p:txBody>
          <a:bodyPr>
            <a:noAutofit/>
          </a:bodyPr>
          <a:lstStyle>
            <a:lvl1pPr marL="0" indent="0">
              <a:lnSpc>
                <a:spcPts val="3200"/>
              </a:lnSpc>
              <a:spcAft>
                <a:spcPts val="0"/>
              </a:spcAft>
              <a:buNone/>
              <a:defRPr sz="2800" b="1">
                <a:solidFill>
                  <a:schemeClr val="accent2"/>
                </a:solidFill>
              </a:defRPr>
            </a:lvl1pPr>
            <a:lvl2pPr marL="0" indent="0" algn="l">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dirty="0"/>
              <a:t>Edit Master text styles</a:t>
            </a:r>
          </a:p>
          <a:p>
            <a:pPr lvl="1"/>
            <a:r>
              <a:rPr lang="en-US" dirty="0"/>
              <a:t>Second level</a:t>
            </a:r>
          </a:p>
          <a:p>
            <a:pPr lvl="2"/>
            <a:r>
              <a:rPr lang="en-US" dirty="0"/>
              <a:t>Third level</a:t>
            </a:r>
          </a:p>
        </p:txBody>
      </p:sp>
      <p:sp>
        <p:nvSpPr>
          <p:cNvPr id="20" name="Title 1">
            <a:extLst>
              <a:ext uri="{FF2B5EF4-FFF2-40B4-BE49-F238E27FC236}">
                <a16:creationId xmlns:a16="http://schemas.microsoft.com/office/drawing/2014/main" id="{83E7B97F-A3D3-4BFF-81BD-83490749F34F}"/>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21" name="Text Placeholder 7">
            <a:extLst>
              <a:ext uri="{FF2B5EF4-FFF2-40B4-BE49-F238E27FC236}">
                <a16:creationId xmlns:a16="http://schemas.microsoft.com/office/drawing/2014/main" id="{C8B28B6E-F50A-4DD3-B43A-DE5684249C7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22" name="Footer Placeholder 4">
            <a:extLst>
              <a:ext uri="{FF2B5EF4-FFF2-40B4-BE49-F238E27FC236}">
                <a16:creationId xmlns:a16="http://schemas.microsoft.com/office/drawing/2014/main" id="{93E69D38-B636-4F62-A671-636F45DB230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4" name="Slide Number Placeholder 5">
            <a:extLst>
              <a:ext uri="{FF2B5EF4-FFF2-40B4-BE49-F238E27FC236}">
                <a16:creationId xmlns:a16="http://schemas.microsoft.com/office/drawing/2014/main" id="{9CED144D-3C50-4610-B4D3-822DECD4D509}"/>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4" name="Chart Placeholder 3">
            <a:extLst>
              <a:ext uri="{FF2B5EF4-FFF2-40B4-BE49-F238E27FC236}">
                <a16:creationId xmlns:a16="http://schemas.microsoft.com/office/drawing/2014/main" id="{A565F70D-B05C-4EAF-8CAE-CEBA324A87EE}"/>
              </a:ext>
            </a:extLst>
          </p:cNvPr>
          <p:cNvSpPr>
            <a:spLocks noGrp="1"/>
          </p:cNvSpPr>
          <p:nvPr>
            <p:ph type="chart" sz="quarter" idx="17"/>
          </p:nvPr>
        </p:nvSpPr>
        <p:spPr>
          <a:xfrm>
            <a:off x="504000" y="1584325"/>
            <a:ext cx="8038421" cy="4100513"/>
          </a:xfrm>
        </p:spPr>
        <p:txBody>
          <a:bodyPr anchor="ctr"/>
          <a:lstStyle>
            <a:lvl1pPr marL="0" indent="0" algn="ctr">
              <a:buNone/>
              <a:defRPr/>
            </a:lvl1pPr>
          </a:lstStyle>
          <a:p>
            <a:endParaRPr lang="en-GB" dirty="0"/>
          </a:p>
        </p:txBody>
      </p:sp>
    </p:spTree>
    <p:extLst>
      <p:ext uri="{BB962C8B-B14F-4D97-AF65-F5344CB8AC3E}">
        <p14:creationId xmlns:p14="http://schemas.microsoft.com/office/powerpoint/2010/main" val="114801912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chart opti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B3EA498-27DE-4A07-A20F-E165DA07771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3E4FD497-C04A-4357-BF1D-112C2F2A7717}"/>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4572000" cy="4320000"/>
          </a:xfrm>
        </p:spPr>
        <p:txBody>
          <a:bodyPr>
            <a:noAutofit/>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7" name="Chart Placeholder 6"/>
          <p:cNvSpPr>
            <a:spLocks noGrp="1"/>
          </p:cNvSpPr>
          <p:nvPr>
            <p:ph type="chart" sz="quarter" idx="14"/>
          </p:nvPr>
        </p:nvSpPr>
        <p:spPr>
          <a:xfrm>
            <a:off x="6192000" y="1584000"/>
            <a:ext cx="2304000" cy="3609074"/>
          </a:xfrm>
        </p:spPr>
        <p:txBody>
          <a:bodyPr anchor="ctr">
            <a:noAutofit/>
          </a:bodyPr>
          <a:lstStyle>
            <a:lvl1pPr marL="0" indent="0" algn="ctr">
              <a:buNone/>
              <a:defRPr/>
            </a:lvl1pPr>
          </a:lstStyle>
          <a:p>
            <a:r>
              <a:rPr lang="en-US" dirty="0"/>
              <a:t>Click icon to add chart</a:t>
            </a:r>
            <a:endParaRPr lang="en-GB" dirty="0"/>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Chart Placeholder 6">
            <a:extLst>
              <a:ext uri="{FF2B5EF4-FFF2-40B4-BE49-F238E27FC236}">
                <a16:creationId xmlns:a16="http://schemas.microsoft.com/office/drawing/2014/main" id="{FA487222-A49D-4410-9AB0-452E9DD15693}"/>
              </a:ext>
            </a:extLst>
          </p:cNvPr>
          <p:cNvSpPr>
            <a:spLocks noGrp="1"/>
          </p:cNvSpPr>
          <p:nvPr>
            <p:ph type="chart" sz="quarter" idx="15"/>
          </p:nvPr>
        </p:nvSpPr>
        <p:spPr>
          <a:xfrm>
            <a:off x="9151800" y="1584000"/>
            <a:ext cx="2304000" cy="3609074"/>
          </a:xfrm>
        </p:spPr>
        <p:txBody>
          <a:bodyPr anchor="ctr">
            <a:noAutofit/>
          </a:bodyPr>
          <a:lstStyle>
            <a:lvl1pPr marL="0" indent="0" algn="ctr">
              <a:buNone/>
              <a:defRPr/>
            </a:lvl1pPr>
          </a:lstStyle>
          <a:p>
            <a:r>
              <a:rPr lang="en-US"/>
              <a:t>Click icon to add chart</a:t>
            </a:r>
            <a:endParaRPr lang="en-GB"/>
          </a:p>
        </p:txBody>
      </p:sp>
      <p:sp>
        <p:nvSpPr>
          <p:cNvPr id="17" name="Title 1">
            <a:extLst>
              <a:ext uri="{FF2B5EF4-FFF2-40B4-BE49-F238E27FC236}">
                <a16:creationId xmlns:a16="http://schemas.microsoft.com/office/drawing/2014/main" id="{4099EBC5-54AC-4941-A8DF-C99C2AF77278}"/>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8" name="Text Placeholder 7">
            <a:extLst>
              <a:ext uri="{FF2B5EF4-FFF2-40B4-BE49-F238E27FC236}">
                <a16:creationId xmlns:a16="http://schemas.microsoft.com/office/drawing/2014/main" id="{5715D11C-75A5-42E6-B343-F1D301AF591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Footer Placeholder 4">
            <a:extLst>
              <a:ext uri="{FF2B5EF4-FFF2-40B4-BE49-F238E27FC236}">
                <a16:creationId xmlns:a16="http://schemas.microsoft.com/office/drawing/2014/main" id="{31D1A11A-B58F-4632-9C0B-11D24DA4105D}"/>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F2A29726-FF71-4099-8BCA-7A060CAC53B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38260302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sclaimer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5454B1-28B8-4419-9DF8-4AC09DD3E591}"/>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8DC5340D-9095-4617-92BD-21105993139C}"/>
              </a:ext>
            </a:extLst>
          </p:cNvPr>
          <p:cNvSpPr txBox="1"/>
          <p:nvPr userDrawn="1"/>
        </p:nvSpPr>
        <p:spPr>
          <a:xfrm>
            <a:off x="504000" y="4221473"/>
            <a:ext cx="5040000" cy="1969201"/>
          </a:xfrm>
          <a:prstGeom prst="rect">
            <a:avLst/>
          </a:prstGeom>
          <a:noFill/>
        </p:spPr>
        <p:txBody>
          <a:bodyPr wrap="square" lIns="0" tIns="0" rIns="0" bIns="0" rtlCol="0">
            <a:noAutofit/>
          </a:bodyPr>
          <a:lstStyle/>
          <a:p>
            <a:pPr>
              <a:lnSpc>
                <a:spcPts val="1200"/>
              </a:lnSpc>
              <a:spcAft>
                <a:spcPts val="200"/>
              </a:spcAft>
            </a:pPr>
            <a:r>
              <a:rPr lang="en-GB" sz="1000" b="0" dirty="0">
                <a:solidFill>
                  <a:schemeClr val="tx1"/>
                </a:solidFill>
              </a:rPr>
              <a:t>This presentation may include predictions, estimates, intentions, beliefs and other statements that are or may be construed as being forward-looking. While these forward-looking statements represent our current judgment on what the future holds, they are subject to risks and uncertainties that could result in actual outcomes differing materially from those projected in these statements. No statement contained herein constitutes a commitment by AVEVA to perform any particular action or to deliver any particular product or product features. Readers are cautioned not to place undue reliance on these forward-looking statements, which reflect our opinions only as of the date of this presentation.  </a:t>
            </a:r>
            <a:br>
              <a:rPr lang="en-GB" sz="1000" b="0" dirty="0">
                <a:solidFill>
                  <a:schemeClr val="tx1"/>
                </a:solidFill>
              </a:rPr>
            </a:br>
            <a:r>
              <a:rPr lang="en-GB" sz="1000" b="0" dirty="0">
                <a:solidFill>
                  <a:schemeClr val="tx1"/>
                </a:solidFill>
              </a:rPr>
              <a:t>The Company shall not be obliged to disclose any revision to these forward-looking statements to reflect events or circumstances occurring after the date on which they are made or to reflect the occurrence of future events.</a:t>
            </a:r>
          </a:p>
        </p:txBody>
      </p:sp>
      <p:sp>
        <p:nvSpPr>
          <p:cNvPr id="8" name="Isosceles Triangle 12">
            <a:extLst>
              <a:ext uri="{FF2B5EF4-FFF2-40B4-BE49-F238E27FC236}">
                <a16:creationId xmlns:a16="http://schemas.microsoft.com/office/drawing/2014/main" id="{4B3AA152-6888-492D-901E-E7F5B4DF8ABE}"/>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4" name="Picture 13">
            <a:extLst>
              <a:ext uri="{FF2B5EF4-FFF2-40B4-BE49-F238E27FC236}">
                <a16:creationId xmlns:a16="http://schemas.microsoft.com/office/drawing/2014/main" id="{A9F9B521-5E90-4EB7-AECC-458AA1B16F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5" name="Footer Placeholder 4">
            <a:extLst>
              <a:ext uri="{FF2B5EF4-FFF2-40B4-BE49-F238E27FC236}">
                <a16:creationId xmlns:a16="http://schemas.microsoft.com/office/drawing/2014/main" id="{D34DBEDF-5BD3-4B5C-AE1D-43D496134369}"/>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00036F3-BC75-4C10-B4CF-54629948F1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22857766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A4C1E8-5D1B-4143-AA3C-60621D9A3BC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CA4AD94-4469-4263-BEE2-FBDE160260CC}"/>
              </a:ext>
            </a:extLst>
          </p:cNvPr>
          <p:cNvSpPr txBox="1"/>
          <p:nvPr userDrawn="1"/>
        </p:nvSpPr>
        <p:spPr>
          <a:xfrm>
            <a:off x="914400" y="3599999"/>
            <a:ext cx="4681182" cy="720000"/>
          </a:xfrm>
          <a:prstGeom prst="rect">
            <a:avLst/>
          </a:prstGeom>
          <a:noFill/>
        </p:spPr>
        <p:txBody>
          <a:bodyPr wrap="square" lIns="0" tIns="0" rIns="0" bIns="0" rtlCol="0">
            <a:noAutofit/>
          </a:bodyPr>
          <a:lstStyle/>
          <a:p>
            <a:r>
              <a:rPr lang="en-GB" sz="2000" b="1" dirty="0">
                <a:solidFill>
                  <a:schemeClr val="accent2"/>
                </a:solidFill>
              </a:rPr>
              <a:t>linkedin.com/company/aveva </a:t>
            </a:r>
          </a:p>
          <a:p>
            <a:r>
              <a:rPr lang="en-GB" sz="2000" b="1" dirty="0">
                <a:solidFill>
                  <a:schemeClr val="accent2"/>
                </a:solidFill>
              </a:rPr>
              <a:t>@avevagroup </a:t>
            </a:r>
          </a:p>
        </p:txBody>
      </p:sp>
      <p:sp>
        <p:nvSpPr>
          <p:cNvPr id="14" name="Isosceles Triangle 12">
            <a:extLst>
              <a:ext uri="{FF2B5EF4-FFF2-40B4-BE49-F238E27FC236}">
                <a16:creationId xmlns:a16="http://schemas.microsoft.com/office/drawing/2014/main" id="{62259925-D714-42A8-B89D-C3A40930A4BF}"/>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8" name="Picture 17">
            <a:extLst>
              <a:ext uri="{FF2B5EF4-FFF2-40B4-BE49-F238E27FC236}">
                <a16:creationId xmlns:a16="http://schemas.microsoft.com/office/drawing/2014/main" id="{4C46125A-28D4-4E80-B9F9-459B8E21DF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9" name="Isosceles Triangle 18">
            <a:extLst>
              <a:ext uri="{FF2B5EF4-FFF2-40B4-BE49-F238E27FC236}">
                <a16:creationId xmlns:a16="http://schemas.microsoft.com/office/drawing/2014/main" id="{2F0A602A-509A-4B96-A2BA-0F779129BC20}"/>
              </a:ext>
            </a:extLst>
          </p:cNvPr>
          <p:cNvSpPr/>
          <p:nvPr userDrawn="1"/>
        </p:nvSpPr>
        <p:spPr>
          <a:xfrm>
            <a:off x="7337264" y="2019600"/>
            <a:ext cx="2052000" cy="20448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sp>
        <p:nvSpPr>
          <p:cNvPr id="20" name="Footer Placeholder 4">
            <a:extLst>
              <a:ext uri="{FF2B5EF4-FFF2-40B4-BE49-F238E27FC236}">
                <a16:creationId xmlns:a16="http://schemas.microsoft.com/office/drawing/2014/main" id="{9DBB6010-8CE9-468B-A931-345D0CF4F3E0}"/>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2" name="Slide Number Placeholder 5">
            <a:extLst>
              <a:ext uri="{FF2B5EF4-FFF2-40B4-BE49-F238E27FC236}">
                <a16:creationId xmlns:a16="http://schemas.microsoft.com/office/drawing/2014/main" id="{B0101C08-3000-4B1E-B709-B8C61FB9B7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pic>
        <p:nvPicPr>
          <p:cNvPr id="15" name="Picture 14">
            <a:extLst>
              <a:ext uri="{FF2B5EF4-FFF2-40B4-BE49-F238E27FC236}">
                <a16:creationId xmlns:a16="http://schemas.microsoft.com/office/drawing/2014/main" id="{28B52D9E-25AB-4FE3-9A15-3A89B387733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6800" y="3650400"/>
            <a:ext cx="233172" cy="518161"/>
          </a:xfrm>
          <a:prstGeom prst="rect">
            <a:avLst/>
          </a:prstGeom>
        </p:spPr>
      </p:pic>
      <p:sp>
        <p:nvSpPr>
          <p:cNvPr id="13" name="TextBox 12">
            <a:extLst>
              <a:ext uri="{FF2B5EF4-FFF2-40B4-BE49-F238E27FC236}">
                <a16:creationId xmlns:a16="http://schemas.microsoft.com/office/drawing/2014/main" id="{BCBD4958-7DD5-497C-AF15-BB1EFE58FE2B}"/>
              </a:ext>
            </a:extLst>
          </p:cNvPr>
          <p:cNvSpPr txBox="1"/>
          <p:nvPr userDrawn="1"/>
        </p:nvSpPr>
        <p:spPr>
          <a:xfrm>
            <a:off x="504000" y="4469148"/>
            <a:ext cx="5216668" cy="1947304"/>
          </a:xfrm>
          <a:prstGeom prst="rect">
            <a:avLst/>
          </a:prstGeom>
          <a:noFill/>
        </p:spPr>
        <p:txBody>
          <a:bodyPr wrap="square" lIns="0" tIns="0" rIns="0" bIns="0" rtlCol="0">
            <a:noAutofit/>
          </a:bodyPr>
          <a:lstStyle/>
          <a:p>
            <a:pPr>
              <a:lnSpc>
                <a:spcPts val="1200"/>
              </a:lnSpc>
              <a:spcAft>
                <a:spcPts val="200"/>
              </a:spcAft>
            </a:pPr>
            <a:r>
              <a:rPr lang="en-GB" sz="1000" b="1" dirty="0">
                <a:solidFill>
                  <a:schemeClr val="tx1"/>
                </a:solidFill>
              </a:rPr>
              <a:t>About AVEVA </a:t>
            </a:r>
          </a:p>
          <a:p>
            <a:pPr>
              <a:lnSpc>
                <a:spcPts val="1200"/>
              </a:lnSpc>
            </a:pPr>
            <a:r>
              <a:rPr lang="en-GB" sz="1000" dirty="0">
                <a:solidFill>
                  <a:schemeClr val="tx1"/>
                </a:solidFill>
              </a:rPr>
              <a:t>AVEVA is a global leader in engineering and industrial software driving digital transformation across the entire asset and operational life cycle of capital-intensive industries. </a:t>
            </a:r>
          </a:p>
          <a:p>
            <a:pPr>
              <a:lnSpc>
                <a:spcPts val="1200"/>
              </a:lnSpc>
            </a:pPr>
            <a:r>
              <a:rPr lang="en-GB" sz="1000" dirty="0">
                <a:solidFill>
                  <a:schemeClr val="tx1"/>
                </a:solidFill>
              </a:rPr>
              <a:t> </a:t>
            </a:r>
          </a:p>
          <a:p>
            <a:pPr>
              <a:lnSpc>
                <a:spcPts val="1200"/>
              </a:lnSpc>
            </a:pPr>
            <a:r>
              <a:rPr lang="en-GB" sz="1000" dirty="0">
                <a:solidFill>
                  <a:schemeClr val="tx1"/>
                </a:solidFill>
              </a:rPr>
              <a:t>The company’s engineering, planning and operations, asset performance, and monitoring and control solutions deliver proven results to over 16,000 customers across the globe. Its customers are supported by the largest industrial software ecosystem, including 4,200 partners and 5,700 certified developers. AVEVA is headquartered in Cambridge, UK, with over 4,400 employees at 80 locations in over 40 countries.</a:t>
            </a:r>
          </a:p>
          <a:p>
            <a:pPr>
              <a:lnSpc>
                <a:spcPts val="1200"/>
              </a:lnSpc>
              <a:spcBef>
                <a:spcPts val="200"/>
              </a:spcBef>
            </a:pPr>
            <a:r>
              <a:rPr lang="en-GB" sz="1000" b="1" dirty="0">
                <a:solidFill>
                  <a:schemeClr val="tx1"/>
                </a:solidFill>
              </a:rPr>
              <a:t>aveva.com</a:t>
            </a:r>
          </a:p>
          <a:p>
            <a:pPr>
              <a:lnSpc>
                <a:spcPts val="1200"/>
              </a:lnSpc>
            </a:pPr>
            <a:endParaRPr lang="en-GB" sz="1000" dirty="0" err="1">
              <a:solidFill>
                <a:schemeClr val="tx1"/>
              </a:solidFill>
            </a:endParaRPr>
          </a:p>
        </p:txBody>
      </p:sp>
    </p:spTree>
    <p:extLst>
      <p:ext uri="{BB962C8B-B14F-4D97-AF65-F5344CB8AC3E}">
        <p14:creationId xmlns:p14="http://schemas.microsoft.com/office/powerpoint/2010/main" val="18803096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C8DB26A-F046-4632-90AF-CCDB7F12246C}"/>
              </a:ext>
            </a:extLst>
          </p:cNvPr>
          <p:cNvSpPr/>
          <p:nvPr userDrawn="1"/>
        </p:nvSpPr>
        <p:spPr>
          <a:xfrm>
            <a:off x="0" y="0"/>
            <a:ext cx="12192000" cy="68675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icture Placeholder 2">
            <a:extLst>
              <a:ext uri="{FF2B5EF4-FFF2-40B4-BE49-F238E27FC236}">
                <a16:creationId xmlns:a16="http://schemas.microsoft.com/office/drawing/2014/main" id="{6708840A-DC43-4F7C-96FA-6B5995CF3C6D}"/>
              </a:ext>
            </a:extLst>
          </p:cNvPr>
          <p:cNvSpPr>
            <a:spLocks noGrp="1"/>
          </p:cNvSpPr>
          <p:nvPr>
            <p:ph type="pic" sz="quarter" idx="17" hasCustomPrompt="1"/>
          </p:nvPr>
        </p:nvSpPr>
        <p:spPr>
          <a:xfrm>
            <a:off x="6954838" y="346075"/>
            <a:ext cx="5249452" cy="6521450"/>
          </a:xfrm>
          <a:custGeom>
            <a:avLst/>
            <a:gdLst>
              <a:gd name="connsiteX0" fmla="*/ 0 w 5245100"/>
              <a:gd name="connsiteY0" fmla="*/ 6521450 h 6521450"/>
              <a:gd name="connsiteX1" fmla="*/ 2947012 w 5245100"/>
              <a:gd name="connsiteY1" fmla="*/ 0 h 6521450"/>
              <a:gd name="connsiteX2" fmla="*/ 5245100 w 5245100"/>
              <a:gd name="connsiteY2" fmla="*/ 6521450 h 6521450"/>
              <a:gd name="connsiteX3" fmla="*/ 0 w 5245100"/>
              <a:gd name="connsiteY3"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552091 w 5249452"/>
              <a:gd name="connsiteY1" fmla="*/ 5295183 h 6521450"/>
              <a:gd name="connsiteX2" fmla="*/ 2947012 w 5249452"/>
              <a:gd name="connsiteY2" fmla="*/ 0 h 6521450"/>
              <a:gd name="connsiteX3" fmla="*/ 5249452 w 5249452"/>
              <a:gd name="connsiteY3" fmla="*/ 5132951 h 6521450"/>
              <a:gd name="connsiteX4" fmla="*/ 5245100 w 5249452"/>
              <a:gd name="connsiteY4" fmla="*/ 6521450 h 6521450"/>
              <a:gd name="connsiteX5" fmla="*/ 0 w 5249452"/>
              <a:gd name="connsiteY5" fmla="*/ 6521450 h 6521450"/>
              <a:gd name="connsiteX0" fmla="*/ 0 w 5249452"/>
              <a:gd name="connsiteY0" fmla="*/ 6521450 h 6521450"/>
              <a:gd name="connsiteX1" fmla="*/ 552091 w 5249452"/>
              <a:gd name="connsiteY1" fmla="*/ 5295183 h 6521450"/>
              <a:gd name="connsiteX2" fmla="*/ 1422246 w 5249452"/>
              <a:gd name="connsiteY2" fmla="*/ 3370519 h 6521450"/>
              <a:gd name="connsiteX3" fmla="*/ 2947012 w 5249452"/>
              <a:gd name="connsiteY3" fmla="*/ 0 h 6521450"/>
              <a:gd name="connsiteX4" fmla="*/ 5249452 w 5249452"/>
              <a:gd name="connsiteY4" fmla="*/ 5132951 h 6521450"/>
              <a:gd name="connsiteX5" fmla="*/ 5245100 w 5249452"/>
              <a:gd name="connsiteY5" fmla="*/ 6521450 h 6521450"/>
              <a:gd name="connsiteX6" fmla="*/ 0 w 5249452"/>
              <a:gd name="connsiteY6"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307149 w 5249452"/>
              <a:gd name="connsiteY2" fmla="*/ 5317305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6400 w 5249452"/>
              <a:gd name="connsiteY1" fmla="*/ 5286292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9452" h="6521450">
                <a:moveTo>
                  <a:pt x="0" y="6521450"/>
                </a:moveTo>
                <a:lnTo>
                  <a:pt x="546400" y="5286292"/>
                </a:lnTo>
                <a:lnTo>
                  <a:pt x="2283511" y="5285976"/>
                </a:lnTo>
                <a:lnTo>
                  <a:pt x="1422246" y="3370519"/>
                </a:lnTo>
                <a:lnTo>
                  <a:pt x="2947012" y="0"/>
                </a:lnTo>
                <a:lnTo>
                  <a:pt x="5249452" y="5132951"/>
                </a:lnTo>
                <a:cubicBezTo>
                  <a:pt x="5248001" y="5595784"/>
                  <a:pt x="5246551" y="6058617"/>
                  <a:pt x="5245100" y="6521450"/>
                </a:cubicBezTo>
                <a:lnTo>
                  <a:pt x="0" y="6521450"/>
                </a:lnTo>
                <a:close/>
              </a:path>
            </a:pathLst>
          </a:custGeom>
          <a:solidFill>
            <a:schemeClr val="accent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grpSp>
        <p:nvGrpSpPr>
          <p:cNvPr id="17" name="Group 16">
            <a:extLst>
              <a:ext uri="{FF2B5EF4-FFF2-40B4-BE49-F238E27FC236}">
                <a16:creationId xmlns:a16="http://schemas.microsoft.com/office/drawing/2014/main" id="{302AB573-843C-4189-B8FA-E29D09DEF034}"/>
              </a:ext>
            </a:extLst>
          </p:cNvPr>
          <p:cNvGrpSpPr/>
          <p:nvPr userDrawn="1"/>
        </p:nvGrpSpPr>
        <p:grpSpPr>
          <a:xfrm>
            <a:off x="6498191" y="2581200"/>
            <a:ext cx="2750462" cy="3058672"/>
            <a:chOff x="5331579" y="2577596"/>
            <a:chExt cx="2750462" cy="3058672"/>
          </a:xfrm>
        </p:grpSpPr>
        <p:sp>
          <p:nvSpPr>
            <p:cNvPr id="18" name="Isosceles Triangle 17">
              <a:extLst>
                <a:ext uri="{FF2B5EF4-FFF2-40B4-BE49-F238E27FC236}">
                  <a16:creationId xmlns:a16="http://schemas.microsoft.com/office/drawing/2014/main" id="{A74B16ED-A3E2-4A4C-B805-B119FAD4C7D1}"/>
                </a:ext>
              </a:extLst>
            </p:cNvPr>
            <p:cNvSpPr>
              <a:spLocks noChangeAspect="1"/>
            </p:cNvSpPr>
            <p:nvPr userDrawn="1"/>
          </p:nvSpPr>
          <p:spPr>
            <a:xfrm>
              <a:off x="5331579" y="2577596"/>
              <a:ext cx="2750462" cy="305867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BF39A7D7-AEA2-455B-B811-99D40C12A7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398" y="4798796"/>
              <a:ext cx="1940955" cy="434036"/>
            </a:xfrm>
            <a:prstGeom prst="rect">
              <a:avLst/>
            </a:prstGeom>
          </p:spPr>
        </p:pic>
      </p:grpSp>
      <p:sp>
        <p:nvSpPr>
          <p:cNvPr id="16" name="Text Placeholder 2">
            <a:extLst>
              <a:ext uri="{FF2B5EF4-FFF2-40B4-BE49-F238E27FC236}">
                <a16:creationId xmlns:a16="http://schemas.microsoft.com/office/drawing/2014/main" id="{8C7AF8CA-60BE-47E5-95F9-F563E02C7FD5}"/>
              </a:ext>
            </a:extLst>
          </p:cNvPr>
          <p:cNvSpPr>
            <a:spLocks noGrp="1"/>
          </p:cNvSpPr>
          <p:nvPr>
            <p:ph type="body" sz="quarter" idx="16"/>
          </p:nvPr>
        </p:nvSpPr>
        <p:spPr>
          <a:xfrm>
            <a:off x="511200" y="3210362"/>
            <a:ext cx="6480175" cy="1620838"/>
          </a:xfrm>
        </p:spPr>
        <p:txBody>
          <a:bodyPr>
            <a:noAutofit/>
          </a:bodyPr>
          <a:lstStyle>
            <a:lvl1pPr marL="0" indent="0">
              <a:spcAft>
                <a:spcPts val="0"/>
              </a:spcAft>
              <a:buNone/>
              <a:defRPr b="1"/>
            </a:lvl1pPr>
            <a:lvl2pPr marL="0" indent="0">
              <a:spcAft>
                <a:spcPts val="1200"/>
              </a:spcAft>
              <a:buNone/>
              <a:defRPr b="0"/>
            </a:lvl2pPr>
            <a:lvl3pPr marL="0" indent="0">
              <a:buFont typeface="Arial" panose="020B0604020202020204" pitchFamily="34" charset="0"/>
              <a:buNone/>
              <a:defRPr sz="1400"/>
            </a:lvl3pPr>
            <a:lvl4pPr marL="0" indent="0">
              <a:buNone/>
              <a:defRPr sz="1400"/>
            </a:lvl4pPr>
            <a:lvl5pPr marL="0" indent="0">
              <a:buNone/>
              <a:defRPr sz="1400"/>
            </a:lvl5pPr>
          </a:lstStyle>
          <a:p>
            <a:pPr lvl="0"/>
            <a:r>
              <a:rPr lang="en-US" dirty="0"/>
              <a:t>Edit Master text styles</a:t>
            </a:r>
          </a:p>
          <a:p>
            <a:pPr lvl="1"/>
            <a:r>
              <a:rPr lang="en-US" dirty="0"/>
              <a:t>Second level</a:t>
            </a:r>
          </a:p>
          <a:p>
            <a:pPr lvl="2"/>
            <a:r>
              <a:rPr lang="en-US" dirty="0"/>
              <a:t>Third level</a:t>
            </a:r>
          </a:p>
        </p:txBody>
      </p:sp>
      <p:sp>
        <p:nvSpPr>
          <p:cNvPr id="8" name="Text Placeholder 7"/>
          <p:cNvSpPr>
            <a:spLocks noGrp="1"/>
          </p:cNvSpPr>
          <p:nvPr>
            <p:ph type="body" sz="quarter" idx="12"/>
          </p:nvPr>
        </p:nvSpPr>
        <p:spPr>
          <a:xfrm>
            <a:off x="504000" y="1395756"/>
            <a:ext cx="6461999" cy="1620000"/>
          </a:xfrm>
        </p:spPr>
        <p:txBody>
          <a:bodyPr>
            <a:noAutofit/>
          </a:bodyPr>
          <a:lstStyle>
            <a:lvl1pPr marL="0" indent="0">
              <a:lnSpc>
                <a:spcPct val="80000"/>
              </a:lnSpc>
              <a:spcAft>
                <a:spcPts val="0"/>
              </a:spcAft>
              <a:buNone/>
              <a:defRPr sz="4400" b="1" i="0" cap="none" baseline="0">
                <a:solidFill>
                  <a:schemeClr val="accent1"/>
                </a:solidFill>
              </a:defRPr>
            </a:lvl1pPr>
            <a:lvl2pPr marL="0" indent="0">
              <a:lnSpc>
                <a:spcPct val="80000"/>
              </a:lnSpc>
              <a:spcAft>
                <a:spcPts val="0"/>
              </a:spcAft>
              <a:buNone/>
              <a:defRPr sz="4400" b="1" i="0" cap="none" baseline="0">
                <a:solidFill>
                  <a:schemeClr val="accent2"/>
                </a:solidFill>
              </a:defRPr>
            </a:lvl2pPr>
          </a:lstStyle>
          <a:p>
            <a:pPr lvl="0"/>
            <a:r>
              <a:rPr lang="en-US" dirty="0"/>
              <a:t>Edit Master text styles</a:t>
            </a:r>
          </a:p>
          <a:p>
            <a:pPr lvl="1"/>
            <a:r>
              <a:rPr lang="en-US" dirty="0"/>
              <a:t>Second level</a:t>
            </a:r>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sp>
        <p:nvSpPr>
          <p:cNvPr id="12" name="Footer Placeholder 4">
            <a:extLst>
              <a:ext uri="{FF2B5EF4-FFF2-40B4-BE49-F238E27FC236}">
                <a16:creationId xmlns:a16="http://schemas.microsoft.com/office/drawing/2014/main" id="{6B0C79E1-C58A-41A9-9177-E77F223FEEF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0" name="TextBox 19">
            <a:extLst>
              <a:ext uri="{FF2B5EF4-FFF2-40B4-BE49-F238E27FC236}">
                <a16:creationId xmlns:a16="http://schemas.microsoft.com/office/drawing/2014/main" id="{CE24F980-9072-4929-A30B-C6D72E6B4D6A}"/>
              </a:ext>
            </a:extLst>
          </p:cNvPr>
          <p:cNvSpPr txBox="1"/>
          <p:nvPr userDrawn="1"/>
        </p:nvSpPr>
        <p:spPr>
          <a:xfrm>
            <a:off x="-2133600" y="1395756"/>
            <a:ext cx="2018186" cy="1015663"/>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text after the first line then press the key combination</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a:t>
            </a:r>
          </a:p>
          <a:p>
            <a:pPr algn="r"/>
            <a:r>
              <a:rPr lang="en-GB" sz="1000" baseline="0" dirty="0">
                <a:solidFill>
                  <a:schemeClr val="tx1">
                    <a:lumMod val="85000"/>
                    <a:lumOff val="15000"/>
                  </a:schemeClr>
                </a:solidFill>
                <a:latin typeface="Arial" panose="020B0604020202020204" pitchFamily="34" charset="0"/>
                <a:cs typeface="Arial" panose="020B0604020202020204" pitchFamily="34" charset="0"/>
              </a:rPr>
              <a:t>to automatically style with the second level title colour pair.</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F49DBA70-198E-46D2-8FBD-2CC55B1994DA}"/>
              </a:ext>
            </a:extLst>
          </p:cNvPr>
          <p:cNvSpPr txBox="1"/>
          <p:nvPr userDrawn="1"/>
        </p:nvSpPr>
        <p:spPr>
          <a:xfrm>
            <a:off x="-2226092" y="5362873"/>
            <a:ext cx="1805878" cy="55399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Partner logos</a:t>
            </a:r>
          </a:p>
          <a:p>
            <a:pPr algn="r"/>
            <a:r>
              <a:rPr lang="en-GB" sz="1000" b="0" dirty="0">
                <a:solidFill>
                  <a:schemeClr val="tx1">
                    <a:lumMod val="85000"/>
                    <a:lumOff val="15000"/>
                  </a:schemeClr>
                </a:solidFill>
                <a:latin typeface="Arial" panose="020B0604020202020204" pitchFamily="34" charset="0"/>
                <a:cs typeface="Arial" panose="020B0604020202020204" pitchFamily="34" charset="0"/>
              </a:rPr>
              <a:t>The space is reserved for Partner logos if required</a:t>
            </a:r>
            <a:r>
              <a:rPr lang="en-GB" sz="1000" b="0" baseline="0" dirty="0">
                <a:solidFill>
                  <a:schemeClr val="tx1">
                    <a:lumMod val="85000"/>
                    <a:lumOff val="15000"/>
                  </a:schemeClr>
                </a:solidFill>
                <a:latin typeface="Arial" panose="020B0604020202020204" pitchFamily="34" charset="0"/>
                <a:cs typeface="Arial" panose="020B0604020202020204" pitchFamily="34" charset="0"/>
              </a:rPr>
              <a:t>.</a:t>
            </a:r>
            <a:endParaRPr lang="en-GB" sz="1000" b="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2" name="Left Brace 21">
            <a:extLst>
              <a:ext uri="{FF2B5EF4-FFF2-40B4-BE49-F238E27FC236}">
                <a16:creationId xmlns:a16="http://schemas.microsoft.com/office/drawing/2014/main" id="{7FFF29AD-3C2A-4F3B-B0A1-EC678F02D444}"/>
              </a:ext>
            </a:extLst>
          </p:cNvPr>
          <p:cNvSpPr/>
          <p:nvPr userDrawn="1"/>
        </p:nvSpPr>
        <p:spPr>
          <a:xfrm>
            <a:off x="-356714" y="4953000"/>
            <a:ext cx="229714" cy="151853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extBox 13">
            <a:extLst>
              <a:ext uri="{FF2B5EF4-FFF2-40B4-BE49-F238E27FC236}">
                <a16:creationId xmlns:a16="http://schemas.microsoft.com/office/drawing/2014/main" id="{C83FD02A-2FA4-4179-B2F6-3B2A4002C850}"/>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large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5" name="TextBox 14">
            <a:extLst>
              <a:ext uri="{FF2B5EF4-FFF2-40B4-BE49-F238E27FC236}">
                <a16:creationId xmlns:a16="http://schemas.microsoft.com/office/drawing/2014/main" id="{9EB293C3-8827-49B5-B153-5B2298507938}"/>
              </a:ext>
            </a:extLst>
          </p:cNvPr>
          <p:cNvSpPr txBox="1"/>
          <p:nvPr userDrawn="1"/>
        </p:nvSpPr>
        <p:spPr>
          <a:xfrm>
            <a:off x="-2133600" y="3210362"/>
            <a:ext cx="2018186" cy="147732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Subtitle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Changing the style works the same was as the title.</a:t>
            </a:r>
          </a:p>
          <a:p>
            <a:pPr algn="r"/>
            <a:endParaRPr lang="en-GB" sz="1000" dirty="0">
              <a:solidFill>
                <a:schemeClr val="tx1">
                  <a:lumMod val="85000"/>
                  <a:lumOff val="15000"/>
                </a:schemeClr>
              </a:solidFill>
              <a:latin typeface="Arial" panose="020B0604020202020204" pitchFamily="34" charset="0"/>
              <a:cs typeface="Arial" panose="020B0604020202020204" pitchFamily="34" charset="0"/>
            </a:endParaRP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and press</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 to cycle down through the hierarchy of styles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Use ALT+SHIFT+LEFT to cycle up through the styles</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8C824DE-805F-454C-9A51-8AD9ED83D619}"/>
              </a:ext>
            </a:extLst>
          </p:cNvPr>
          <p:cNvSpPr txBox="1"/>
          <p:nvPr userDrawn="1"/>
        </p:nvSpPr>
        <p:spPr>
          <a:xfrm>
            <a:off x="-1" y="6971636"/>
            <a:ext cx="3187701" cy="1015663"/>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Change the Background image (recommended):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32058831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984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3382308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21603550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ullets o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8784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1" name="Picture Placeholder 4">
            <a:extLst>
              <a:ext uri="{FF2B5EF4-FFF2-40B4-BE49-F238E27FC236}">
                <a16:creationId xmlns:a16="http://schemas.microsoft.com/office/drawing/2014/main" id="{C14BF379-ED9D-45E8-8CA3-06D7CE194118}"/>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2" name="TextBox 11">
            <a:extLst>
              <a:ext uri="{FF2B5EF4-FFF2-40B4-BE49-F238E27FC236}">
                <a16:creationId xmlns:a16="http://schemas.microsoft.com/office/drawing/2014/main" id="{BC61076D-932B-4302-B526-9517F8199FAC}"/>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2601944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486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5" name="Content Placeholder 4">
            <a:extLst>
              <a:ext uri="{FF2B5EF4-FFF2-40B4-BE49-F238E27FC236}">
                <a16:creationId xmlns:a16="http://schemas.microsoft.com/office/drawing/2014/main" id="{57A88F4B-DE59-4C45-B159-4F58C23B5474}"/>
              </a:ext>
            </a:extLst>
          </p:cNvPr>
          <p:cNvSpPr>
            <a:spLocks noGrp="1"/>
          </p:cNvSpPr>
          <p:nvPr>
            <p:ph sz="quarter" idx="14"/>
          </p:nvPr>
        </p:nvSpPr>
        <p:spPr>
          <a:xfrm>
            <a:off x="5484000" y="1584000"/>
            <a:ext cx="4860000" cy="4329113"/>
          </a:xfrm>
        </p:spPr>
        <p:txBody>
          <a:bodyPr/>
          <a:lstStyle>
            <a:lvl5pPr>
              <a:defRPr/>
            </a:lvl5pPr>
            <a:lvl6pPr>
              <a:defRPr/>
            </a:lvl6pPr>
            <a:lvl7pPr>
              <a:defRPr/>
            </a:lvl7pPr>
            <a:lvl8pPr>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81152222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 Column 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486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5" name="Content Placeholder 4">
            <a:extLst>
              <a:ext uri="{FF2B5EF4-FFF2-40B4-BE49-F238E27FC236}">
                <a16:creationId xmlns:a16="http://schemas.microsoft.com/office/drawing/2014/main" id="{57A88F4B-DE59-4C45-B159-4F58C23B5474}"/>
              </a:ext>
            </a:extLst>
          </p:cNvPr>
          <p:cNvSpPr>
            <a:spLocks noGrp="1"/>
          </p:cNvSpPr>
          <p:nvPr>
            <p:ph sz="quarter" idx="14"/>
          </p:nvPr>
        </p:nvSpPr>
        <p:spPr>
          <a:xfrm>
            <a:off x="5484000" y="1584000"/>
            <a:ext cx="4860000" cy="4329113"/>
          </a:xfrm>
        </p:spPr>
        <p:txBody>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endParaRPr lang="en-GB" dirty="0"/>
          </a:p>
        </p:txBody>
      </p:sp>
    </p:spTree>
    <p:extLst>
      <p:ext uri="{BB962C8B-B14F-4D97-AF65-F5344CB8AC3E}">
        <p14:creationId xmlns:p14="http://schemas.microsoft.com/office/powerpoint/2010/main" val="404679272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Numbered bullet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B8F5148-9EAA-4306-8093-6719D337570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0284AA2-2A6D-4FAD-8811-38B554D9C8B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8784000" cy="4320000"/>
          </a:xfrm>
        </p:spPr>
        <p:txBody>
          <a:bodyPr>
            <a:noAutofit/>
          </a:bodyPr>
          <a:lstStyle>
            <a:lvl1pPr marL="288000" indent="-288000">
              <a:spcBef>
                <a:spcPts val="200"/>
              </a:spcBef>
              <a:buClrTx/>
              <a:buSzPct val="100000"/>
              <a:buFont typeface="+mj-lt"/>
              <a:buAutoNum type="arabicPeriod"/>
              <a:defRPr/>
            </a:lvl1pPr>
            <a:lvl2pPr marL="574675" indent="-287338">
              <a:spcBef>
                <a:spcPts val="200"/>
              </a:spcBef>
              <a:buFont typeface="Arial" panose="020B0604020202020204" pitchFamily="34" charset="0"/>
              <a:buChar char="▲"/>
              <a:defRPr>
                <a:solidFill>
                  <a:schemeClr val="accent1"/>
                </a:solidFill>
              </a:defRPr>
            </a:lvl2pPr>
            <a:lvl3pPr marL="863600" indent="-287338">
              <a:spcBef>
                <a:spcPts val="200"/>
              </a:spcBef>
              <a:spcAft>
                <a:spcPts val="600"/>
              </a:spcAft>
              <a:buClr>
                <a:schemeClr val="accent2"/>
              </a:buClr>
              <a:buSzPct val="50000"/>
              <a:buFont typeface="Arial" panose="020B0604020202020204" pitchFamily="34" charset="0"/>
              <a:buChar char="▲"/>
              <a:defRPr>
                <a:solidFill>
                  <a:schemeClr val="accent1"/>
                </a:solidFill>
              </a:defRPr>
            </a:lvl3pPr>
            <a:lvl4pPr marL="1150938" indent="-287338">
              <a:spcBef>
                <a:spcPts val="200"/>
              </a:spcBef>
              <a:spcAft>
                <a:spcPts val="600"/>
              </a:spcAft>
              <a:buFont typeface="Arial" panose="020B0604020202020204" pitchFamily="34" charset="0"/>
              <a:buChar char="▲"/>
              <a:defRPr>
                <a:solidFill>
                  <a:schemeClr val="accent1"/>
                </a:solidFill>
              </a:defRPr>
            </a:lvl4pPr>
            <a:lvl5pPr marL="1440000" indent="-288000">
              <a:spcBef>
                <a:spcPts val="200"/>
              </a:spcBef>
              <a:spcAft>
                <a:spcPts val="600"/>
              </a:spcAft>
              <a:buFont typeface="Arial" panose="020B0604020202020204" pitchFamily="34" charset="0"/>
              <a:buChar char="▲"/>
              <a:defRPr>
                <a:solidFill>
                  <a:schemeClr val="accent1"/>
                </a:solidFill>
              </a:defRPr>
            </a:lvl5pPr>
            <a:lvl6pPr marL="1728000" indent="-288000">
              <a:spcBef>
                <a:spcPts val="200"/>
              </a:spcBef>
              <a:buFont typeface="Arial" panose="020B0604020202020204" pitchFamily="34" charset="0"/>
              <a:buChar char="▲"/>
              <a:defRPr>
                <a:solidFill>
                  <a:schemeClr val="accent1"/>
                </a:solidFill>
              </a:defRPr>
            </a:lvl6pPr>
            <a:lvl7pPr marL="2016000" indent="-288000">
              <a:spcBef>
                <a:spcPts val="200"/>
              </a:spcBef>
              <a:buFont typeface="Arial" panose="020B0604020202020204" pitchFamily="34" charset="0"/>
              <a:buChar char="▲"/>
              <a:defRPr>
                <a:solidFill>
                  <a:schemeClr val="accent1"/>
                </a:solidFill>
              </a:defRPr>
            </a:lvl7pPr>
            <a:lvl8pPr marL="2304000" indent="-288000">
              <a:spcBef>
                <a:spcPts val="200"/>
              </a:spcBef>
              <a:buFont typeface="Arial" panose="020B0604020202020204" pitchFamily="34" charset="0"/>
              <a:buChar char="▲"/>
              <a:defRPr>
                <a:solidFill>
                  <a:schemeClr val="accent1"/>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ext Placeholder 7">
            <a:extLst>
              <a:ext uri="{FF2B5EF4-FFF2-40B4-BE49-F238E27FC236}">
                <a16:creationId xmlns:a16="http://schemas.microsoft.com/office/drawing/2014/main" id="{34663935-481F-4C4B-8392-5C738301D65A}"/>
              </a:ext>
            </a:extLst>
          </p:cNvPr>
          <p:cNvSpPr>
            <a:spLocks noGrp="1"/>
          </p:cNvSpPr>
          <p:nvPr>
            <p:ph type="body" sz="quarter" idx="14"/>
          </p:nvPr>
        </p:nvSpPr>
        <p:spPr>
          <a:xfrm>
            <a:off x="504000" y="5884210"/>
            <a:ext cx="8784000" cy="433790"/>
          </a:xfrm>
        </p:spPr>
        <p:txBody>
          <a:bodyPr>
            <a:noAutofit/>
          </a:bodyPr>
          <a:lstStyle>
            <a:lvl1pPr marL="0" indent="0">
              <a:lnSpc>
                <a:spcPts val="1200"/>
              </a:lnSpc>
              <a:spcAft>
                <a:spcPts val="0"/>
              </a:spcAft>
              <a:buNone/>
              <a:defRPr sz="1000" b="0" cap="none" baseline="0">
                <a:solidFill>
                  <a:schemeClr val="tx1"/>
                </a:solidFill>
              </a:defRPr>
            </a:lvl1pPr>
          </a:lstStyle>
          <a:p>
            <a:pPr lvl="0"/>
            <a:r>
              <a:rPr lang="en-US" dirty="0"/>
              <a:t>Edit Master text styles</a:t>
            </a:r>
          </a:p>
        </p:txBody>
      </p:sp>
      <p:sp>
        <p:nvSpPr>
          <p:cNvPr id="17" name="Title 1">
            <a:extLst>
              <a:ext uri="{FF2B5EF4-FFF2-40B4-BE49-F238E27FC236}">
                <a16:creationId xmlns:a16="http://schemas.microsoft.com/office/drawing/2014/main" id="{23311043-2D30-4223-B488-F837CD0C7317}"/>
              </a:ext>
            </a:extLst>
          </p:cNvPr>
          <p:cNvSpPr>
            <a:spLocks noGrp="1"/>
          </p:cNvSpPr>
          <p:nvPr>
            <p:ph type="title"/>
          </p:nvPr>
        </p:nvSpPr>
        <p:spPr>
          <a:xfrm>
            <a:off x="504000" y="612000"/>
            <a:ext cx="9840000" cy="396000"/>
          </a:xfrm>
        </p:spPr>
        <p:txBody>
          <a:bodyPr>
            <a:noAutofit/>
          </a:bodyPr>
          <a:lstStyle>
            <a:lvl1pPr>
              <a:defRPr>
                <a:solidFill>
                  <a:schemeClr val="accent1"/>
                </a:solidFill>
              </a:defRPr>
            </a:lvl1pPr>
          </a:lstStyle>
          <a:p>
            <a:r>
              <a:rPr lang="en-US" dirty="0"/>
              <a:t>Click to edit Master title style</a:t>
            </a:r>
          </a:p>
        </p:txBody>
      </p:sp>
      <p:sp>
        <p:nvSpPr>
          <p:cNvPr id="18" name="Text Placeholder 7">
            <a:extLst>
              <a:ext uri="{FF2B5EF4-FFF2-40B4-BE49-F238E27FC236}">
                <a16:creationId xmlns:a16="http://schemas.microsoft.com/office/drawing/2014/main" id="{0BF594A0-2ED1-40F3-B350-08BA401CB679}"/>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Footer Placeholder 4">
            <a:extLst>
              <a:ext uri="{FF2B5EF4-FFF2-40B4-BE49-F238E27FC236}">
                <a16:creationId xmlns:a16="http://schemas.microsoft.com/office/drawing/2014/main" id="{102D9270-702A-48DF-8890-CC27934A2F6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1F43B717-A489-41E2-93A6-35A204CA0733}"/>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20" name="Picture Placeholder 4">
            <a:extLst>
              <a:ext uri="{FF2B5EF4-FFF2-40B4-BE49-F238E27FC236}">
                <a16:creationId xmlns:a16="http://schemas.microsoft.com/office/drawing/2014/main" id="{B7C1F4D3-54F4-428D-A293-261BDC40581A}"/>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4" name="TextBox 13">
            <a:extLst>
              <a:ext uri="{FF2B5EF4-FFF2-40B4-BE49-F238E27FC236}">
                <a16:creationId xmlns:a16="http://schemas.microsoft.com/office/drawing/2014/main" id="{F375C867-3A08-4CA9-923A-30BD6A90FD86}"/>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34494244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BAD880F-9374-4317-A61D-AEC8DE16A8A9}"/>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7">
            <a:extLst>
              <a:ext uri="{FF2B5EF4-FFF2-40B4-BE49-F238E27FC236}">
                <a16:creationId xmlns:a16="http://schemas.microsoft.com/office/drawing/2014/main" id="{FA142BD3-3DB9-4953-B740-7AFA5F0E01BE}"/>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 name="Rectangle 10"/>
          <p:cNvSpPr/>
          <p:nvPr userDrawn="1"/>
        </p:nvSpPr>
        <p:spPr>
          <a:xfrm>
            <a:off x="0" y="-3009"/>
            <a:ext cx="8534400" cy="6880745"/>
          </a:xfrm>
          <a:custGeom>
            <a:avLst/>
            <a:gdLst>
              <a:gd name="connsiteX0" fmla="*/ 0 w 8572500"/>
              <a:gd name="connsiteY0" fmla="*/ 0 h 6861695"/>
              <a:gd name="connsiteX1" fmla="*/ 8572500 w 8572500"/>
              <a:gd name="connsiteY1" fmla="*/ 0 h 6861695"/>
              <a:gd name="connsiteX2" fmla="*/ 8572500 w 8572500"/>
              <a:gd name="connsiteY2" fmla="*/ 6861695 h 6861695"/>
              <a:gd name="connsiteX3" fmla="*/ 0 w 8572500"/>
              <a:gd name="connsiteY3" fmla="*/ 6861695 h 6861695"/>
              <a:gd name="connsiteX4" fmla="*/ 0 w 8572500"/>
              <a:gd name="connsiteY4" fmla="*/ 0 h 6861695"/>
              <a:gd name="connsiteX0" fmla="*/ 0 w 8572500"/>
              <a:gd name="connsiteY0" fmla="*/ 0 h 6861695"/>
              <a:gd name="connsiteX1" fmla="*/ 8572500 w 8572500"/>
              <a:gd name="connsiteY1" fmla="*/ 0 h 6861695"/>
              <a:gd name="connsiteX2" fmla="*/ 8572500 w 8572500"/>
              <a:gd name="connsiteY2" fmla="*/ 6861695 h 6861695"/>
              <a:gd name="connsiteX3" fmla="*/ 5429250 w 8572500"/>
              <a:gd name="connsiteY3" fmla="*/ 6858001 h 6861695"/>
              <a:gd name="connsiteX4" fmla="*/ 0 w 8572500"/>
              <a:gd name="connsiteY4" fmla="*/ 6861695 h 6861695"/>
              <a:gd name="connsiteX5" fmla="*/ 0 w 8572500"/>
              <a:gd name="connsiteY5" fmla="*/ 0 h 6861695"/>
              <a:gd name="connsiteX0" fmla="*/ 0 w 8572500"/>
              <a:gd name="connsiteY0" fmla="*/ 0 h 6861695"/>
              <a:gd name="connsiteX1" fmla="*/ 8572500 w 8572500"/>
              <a:gd name="connsiteY1" fmla="*/ 0 h 6861695"/>
              <a:gd name="connsiteX2" fmla="*/ 5429250 w 8572500"/>
              <a:gd name="connsiteY2" fmla="*/ 6858001 h 6861695"/>
              <a:gd name="connsiteX3" fmla="*/ 0 w 8572500"/>
              <a:gd name="connsiteY3" fmla="*/ 6861695 h 6861695"/>
              <a:gd name="connsiteX4" fmla="*/ 0 w 8572500"/>
              <a:gd name="connsiteY4" fmla="*/ 0 h 6861695"/>
              <a:gd name="connsiteX0" fmla="*/ 0 w 8572500"/>
              <a:gd name="connsiteY0" fmla="*/ 19050 h 6880745"/>
              <a:gd name="connsiteX1" fmla="*/ 8572500 w 8572500"/>
              <a:gd name="connsiteY1" fmla="*/ 0 h 6880745"/>
              <a:gd name="connsiteX2" fmla="*/ 5429250 w 8572500"/>
              <a:gd name="connsiteY2" fmla="*/ 6877051 h 6880745"/>
              <a:gd name="connsiteX3" fmla="*/ 0 w 8572500"/>
              <a:gd name="connsiteY3" fmla="*/ 6880745 h 6880745"/>
              <a:gd name="connsiteX4" fmla="*/ 0 w 8572500"/>
              <a:gd name="connsiteY4" fmla="*/ 19050 h 6880745"/>
              <a:gd name="connsiteX0" fmla="*/ 0 w 8534400"/>
              <a:gd name="connsiteY0" fmla="*/ 19050 h 6880745"/>
              <a:gd name="connsiteX1" fmla="*/ 8534400 w 8534400"/>
              <a:gd name="connsiteY1" fmla="*/ 0 h 6880745"/>
              <a:gd name="connsiteX2" fmla="*/ 5429250 w 8534400"/>
              <a:gd name="connsiteY2" fmla="*/ 6877051 h 6880745"/>
              <a:gd name="connsiteX3" fmla="*/ 0 w 8534400"/>
              <a:gd name="connsiteY3" fmla="*/ 6880745 h 6880745"/>
              <a:gd name="connsiteX4" fmla="*/ 0 w 8534400"/>
              <a:gd name="connsiteY4" fmla="*/ 19050 h 688074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80745 h 6909135"/>
              <a:gd name="connsiteX4" fmla="*/ 0 w 8534400"/>
              <a:gd name="connsiteY4" fmla="*/ 19050 h 690913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96787 h 6909135"/>
              <a:gd name="connsiteX4" fmla="*/ 0 w 8534400"/>
              <a:gd name="connsiteY4" fmla="*/ 19050 h 6909135"/>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3008 h 6880745"/>
              <a:gd name="connsiteX1" fmla="*/ 8534400 w 8534400"/>
              <a:gd name="connsiteY1" fmla="*/ 0 h 6880745"/>
              <a:gd name="connsiteX2" fmla="*/ 5413208 w 8534400"/>
              <a:gd name="connsiteY2" fmla="*/ 6877051 h 6880745"/>
              <a:gd name="connsiteX3" fmla="*/ 0 w 8534400"/>
              <a:gd name="connsiteY3" fmla="*/ 6880745 h 6880745"/>
              <a:gd name="connsiteX4" fmla="*/ 0 w 8534400"/>
              <a:gd name="connsiteY4" fmla="*/ 3008 h 6880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0" h="6880745">
                <a:moveTo>
                  <a:pt x="0" y="3008"/>
                </a:moveTo>
                <a:lnTo>
                  <a:pt x="8534400" y="0"/>
                </a:lnTo>
                <a:lnTo>
                  <a:pt x="5413208" y="6877051"/>
                </a:lnTo>
                <a:lnTo>
                  <a:pt x="0" y="6880745"/>
                </a:lnTo>
                <a:lnTo>
                  <a:pt x="0" y="3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p:cNvSpPr>
            <a:spLocks noGrp="1"/>
          </p:cNvSpPr>
          <p:nvPr>
            <p:ph type="body" sz="quarter" idx="12"/>
          </p:nvPr>
        </p:nvSpPr>
        <p:spPr>
          <a:xfrm>
            <a:off x="504000" y="1395756"/>
            <a:ext cx="7020750" cy="1620000"/>
          </a:xfrm>
        </p:spPr>
        <p:txBody>
          <a:bodyPr>
            <a:noAutofit/>
          </a:bodyPr>
          <a:lstStyle>
            <a:lvl1pPr marL="0" indent="0">
              <a:lnSpc>
                <a:spcPct val="80000"/>
              </a:lnSpc>
              <a:spcBef>
                <a:spcPts val="0"/>
              </a:spcBef>
              <a:spcAft>
                <a:spcPts val="0"/>
              </a:spcAft>
              <a:buNone/>
              <a:defRPr sz="4400" b="1" i="0" cap="none" baseline="0">
                <a:solidFill>
                  <a:schemeClr val="accent2"/>
                </a:solidFill>
              </a:defRPr>
            </a:lvl1pPr>
            <a:lvl2pPr marL="0" indent="0">
              <a:lnSpc>
                <a:spcPct val="80000"/>
              </a:lnSpc>
              <a:spcBef>
                <a:spcPts val="0"/>
              </a:spcBef>
              <a:spcAft>
                <a:spcPts val="0"/>
              </a:spcAft>
              <a:buNone/>
              <a:defRPr sz="4400" b="1" i="0" cap="none" baseline="0">
                <a:solidFill>
                  <a:schemeClr val="bg2"/>
                </a:solidFill>
              </a:defRPr>
            </a:lvl2pPr>
          </a:lstStyle>
          <a:p>
            <a:pPr lvl="0"/>
            <a:r>
              <a:rPr lang="en-US" dirty="0"/>
              <a:t>Edit Master text styles</a:t>
            </a:r>
          </a:p>
          <a:p>
            <a:pPr lvl="1"/>
            <a:r>
              <a:rPr lang="en-US" dirty="0"/>
              <a:t>Second level</a:t>
            </a:r>
          </a:p>
        </p:txBody>
      </p:sp>
      <p:sp>
        <p:nvSpPr>
          <p:cNvPr id="10" name="Rectangle 9"/>
          <p:cNvSpPr/>
          <p:nvPr userDrawn="1"/>
        </p:nvSpPr>
        <p:spPr>
          <a:xfrm>
            <a:off x="504000" y="0"/>
            <a:ext cx="1430400" cy="32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sp>
        <p:nvSpPr>
          <p:cNvPr id="4" name="Picture Placeholder 3"/>
          <p:cNvSpPr>
            <a:spLocks noGrp="1"/>
          </p:cNvSpPr>
          <p:nvPr>
            <p:ph type="pic" sz="quarter" idx="15" hasCustomPrompt="1"/>
          </p:nvPr>
        </p:nvSpPr>
        <p:spPr>
          <a:xfrm>
            <a:off x="5404039" y="-2"/>
            <a:ext cx="5767260" cy="6879600"/>
          </a:xfrm>
          <a:custGeom>
            <a:avLst/>
            <a:gdLst>
              <a:gd name="connsiteX0" fmla="*/ 0 w 6505200"/>
              <a:gd name="connsiteY0" fmla="*/ 7200000 h 7200000"/>
              <a:gd name="connsiteX1" fmla="*/ 3252600 w 6505200"/>
              <a:gd name="connsiteY1" fmla="*/ 0 h 7200000"/>
              <a:gd name="connsiteX2" fmla="*/ 6505200 w 6505200"/>
              <a:gd name="connsiteY2" fmla="*/ 7200000 h 7200000"/>
              <a:gd name="connsiteX3" fmla="*/ 0 w 6505200"/>
              <a:gd name="connsiteY3" fmla="*/ 7200000 h 7200000"/>
              <a:gd name="connsiteX0" fmla="*/ 0 w 6505200"/>
              <a:gd name="connsiteY0" fmla="*/ 7200000 h 7200000"/>
              <a:gd name="connsiteX1" fmla="*/ 3252600 w 6505200"/>
              <a:gd name="connsiteY1" fmla="*/ 0 h 7200000"/>
              <a:gd name="connsiteX2" fmla="*/ 3364586 w 6505200"/>
              <a:gd name="connsiteY2" fmla="*/ 252000 h 7200000"/>
              <a:gd name="connsiteX3" fmla="*/ 6505200 w 6505200"/>
              <a:gd name="connsiteY3" fmla="*/ 7200000 h 7200000"/>
              <a:gd name="connsiteX4" fmla="*/ 0 w 6505200"/>
              <a:gd name="connsiteY4" fmla="*/ 7200000 h 7200000"/>
              <a:gd name="connsiteX0" fmla="*/ 0 w 6505200"/>
              <a:gd name="connsiteY0" fmla="*/ 7200000 h 7200000"/>
              <a:gd name="connsiteX1" fmla="*/ 3135986 w 6505200"/>
              <a:gd name="connsiteY1" fmla="*/ 252000 h 7200000"/>
              <a:gd name="connsiteX2" fmla="*/ 3252600 w 6505200"/>
              <a:gd name="connsiteY2" fmla="*/ 0 h 7200000"/>
              <a:gd name="connsiteX3" fmla="*/ 3364586 w 6505200"/>
              <a:gd name="connsiteY3" fmla="*/ 252000 h 7200000"/>
              <a:gd name="connsiteX4" fmla="*/ 6505200 w 6505200"/>
              <a:gd name="connsiteY4" fmla="*/ 7200000 h 7200000"/>
              <a:gd name="connsiteX5" fmla="*/ 0 w 6505200"/>
              <a:gd name="connsiteY5" fmla="*/ 7200000 h 7200000"/>
              <a:gd name="connsiteX0" fmla="*/ 0 w 6505200"/>
              <a:gd name="connsiteY0" fmla="*/ 6948000 h 6948000"/>
              <a:gd name="connsiteX1" fmla="*/ 3135986 w 6505200"/>
              <a:gd name="connsiteY1" fmla="*/ 0 h 6948000"/>
              <a:gd name="connsiteX2" fmla="*/ 3364586 w 6505200"/>
              <a:gd name="connsiteY2" fmla="*/ 0 h 6948000"/>
              <a:gd name="connsiteX3" fmla="*/ 6505200 w 6505200"/>
              <a:gd name="connsiteY3" fmla="*/ 6948000 h 6948000"/>
              <a:gd name="connsiteX4" fmla="*/ 0 w 6505200"/>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0 w 6475317"/>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5147389 w 6475317"/>
              <a:gd name="connsiteY4" fmla="*/ 6860988 h 6948000"/>
              <a:gd name="connsiteX5" fmla="*/ 0 w 6475317"/>
              <a:gd name="connsiteY5"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5792848 w 6475317"/>
              <a:gd name="connsiteY3" fmla="*/ 5378824 h 6948000"/>
              <a:gd name="connsiteX4" fmla="*/ 6475317 w 6475317"/>
              <a:gd name="connsiteY4" fmla="*/ 6870306 h 6948000"/>
              <a:gd name="connsiteX5" fmla="*/ 5147389 w 6475317"/>
              <a:gd name="connsiteY5" fmla="*/ 6860988 h 6948000"/>
              <a:gd name="connsiteX6" fmla="*/ 0 w 6475317"/>
              <a:gd name="connsiteY6"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47389 w 5792848"/>
              <a:gd name="connsiteY4" fmla="*/ 6860988 h 6948000"/>
              <a:gd name="connsiteX5" fmla="*/ 0 w 5792848"/>
              <a:gd name="connsiteY5"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53365 w 5792848"/>
              <a:gd name="connsiteY4" fmla="*/ 6860988 h 6948000"/>
              <a:gd name="connsiteX5" fmla="*/ 0 w 5792848"/>
              <a:gd name="connsiteY5" fmla="*/ 6948000 h 6948000"/>
              <a:gd name="connsiteX0" fmla="*/ 0 w 5756990"/>
              <a:gd name="connsiteY0" fmla="*/ 6864329 h 6864329"/>
              <a:gd name="connsiteX1" fmla="*/ 3100128 w 5756990"/>
              <a:gd name="connsiteY1" fmla="*/ 0 h 6864329"/>
              <a:gd name="connsiteX2" fmla="*/ 3328728 w 5756990"/>
              <a:gd name="connsiteY2" fmla="*/ 0 h 6864329"/>
              <a:gd name="connsiteX3" fmla="*/ 5756990 w 5756990"/>
              <a:gd name="connsiteY3" fmla="*/ 5378824 h 6864329"/>
              <a:gd name="connsiteX4" fmla="*/ 5117507 w 5756990"/>
              <a:gd name="connsiteY4" fmla="*/ 6860988 h 6864329"/>
              <a:gd name="connsiteX5" fmla="*/ 0 w 5756990"/>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17507 w 5761224"/>
              <a:gd name="connsiteY4" fmla="*/ 6860988 h 6864329"/>
              <a:gd name="connsiteX5" fmla="*/ 0 w 5761224"/>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09040 w 5761224"/>
              <a:gd name="connsiteY4" fmla="*/ 6860988 h 6864329"/>
              <a:gd name="connsiteX5" fmla="*/ 0 w 5761224"/>
              <a:gd name="connsiteY5" fmla="*/ 6864329 h 6864329"/>
              <a:gd name="connsiteX0" fmla="*/ 0 w 5764242"/>
              <a:gd name="connsiteY0" fmla="*/ 6864329 h 6864329"/>
              <a:gd name="connsiteX1" fmla="*/ 3100128 w 5764242"/>
              <a:gd name="connsiteY1" fmla="*/ 0 h 6864329"/>
              <a:gd name="connsiteX2" fmla="*/ 3328728 w 5764242"/>
              <a:gd name="connsiteY2" fmla="*/ 0 h 6864329"/>
              <a:gd name="connsiteX3" fmla="*/ 5764242 w 5764242"/>
              <a:gd name="connsiteY3" fmla="*/ 5389094 h 6864329"/>
              <a:gd name="connsiteX4" fmla="*/ 5109040 w 5764242"/>
              <a:gd name="connsiteY4" fmla="*/ 6860988 h 6864329"/>
              <a:gd name="connsiteX5" fmla="*/ 0 w 5764242"/>
              <a:gd name="connsiteY5" fmla="*/ 6864329 h 6864329"/>
              <a:gd name="connsiteX0" fmla="*/ 0 w 5764242"/>
              <a:gd name="connsiteY0" fmla="*/ 6864329 h 6873059"/>
              <a:gd name="connsiteX1" fmla="*/ 3100128 w 5764242"/>
              <a:gd name="connsiteY1" fmla="*/ 0 h 6873059"/>
              <a:gd name="connsiteX2" fmla="*/ 3328728 w 5764242"/>
              <a:gd name="connsiteY2" fmla="*/ 0 h 6873059"/>
              <a:gd name="connsiteX3" fmla="*/ 5764242 w 5764242"/>
              <a:gd name="connsiteY3" fmla="*/ 5389094 h 6873059"/>
              <a:gd name="connsiteX4" fmla="*/ 5109040 w 5764242"/>
              <a:gd name="connsiteY4" fmla="*/ 6873059 h 6873059"/>
              <a:gd name="connsiteX5" fmla="*/ 0 w 5764242"/>
              <a:gd name="connsiteY5" fmla="*/ 6864329 h 6873059"/>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389094 h 6873383"/>
              <a:gd name="connsiteX4" fmla="*/ 5112058 w 5767260"/>
              <a:gd name="connsiteY4" fmla="*/ 6873059 h 6873383"/>
              <a:gd name="connsiteX5" fmla="*/ 0 w 5767260"/>
              <a:gd name="connsiteY5" fmla="*/ 6873383 h 6873383"/>
              <a:gd name="connsiteX0" fmla="*/ 0 w 5772456"/>
              <a:gd name="connsiteY0" fmla="*/ 6873383 h 6873383"/>
              <a:gd name="connsiteX1" fmla="*/ 3103146 w 5772456"/>
              <a:gd name="connsiteY1" fmla="*/ 0 h 6873383"/>
              <a:gd name="connsiteX2" fmla="*/ 3331746 w 5772456"/>
              <a:gd name="connsiteY2" fmla="*/ 0 h 6873383"/>
              <a:gd name="connsiteX3" fmla="*/ 5772456 w 5772456"/>
              <a:gd name="connsiteY3" fmla="*/ 5409876 h 6873383"/>
              <a:gd name="connsiteX4" fmla="*/ 5112058 w 5772456"/>
              <a:gd name="connsiteY4" fmla="*/ 6873059 h 6873383"/>
              <a:gd name="connsiteX5" fmla="*/ 0 w 5772456"/>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12058 w 5767260"/>
              <a:gd name="connsiteY4" fmla="*/ 6873059 h 6873383"/>
              <a:gd name="connsiteX5" fmla="*/ 0 w 5767260"/>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28534 w 5767260"/>
              <a:gd name="connsiteY4" fmla="*/ 6868940 h 6873383"/>
              <a:gd name="connsiteX5" fmla="*/ 0 w 5767260"/>
              <a:gd name="connsiteY5" fmla="*/ 6873383 h 687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7260" h="6873383">
                <a:moveTo>
                  <a:pt x="0" y="6873383"/>
                </a:moveTo>
                <a:lnTo>
                  <a:pt x="3103146" y="0"/>
                </a:lnTo>
                <a:lnTo>
                  <a:pt x="3331746" y="0"/>
                </a:lnTo>
                <a:lnTo>
                  <a:pt x="5767260" y="5404681"/>
                </a:lnTo>
                <a:lnTo>
                  <a:pt x="5128534" y="6868940"/>
                </a:lnTo>
                <a:lnTo>
                  <a:pt x="0" y="6873383"/>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5" name="Footer Placeholder 4">
            <a:extLst>
              <a:ext uri="{FF2B5EF4-FFF2-40B4-BE49-F238E27FC236}">
                <a16:creationId xmlns:a16="http://schemas.microsoft.com/office/drawing/2014/main" id="{24850F37-EFDF-458D-93CB-BE57E5D911C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C497851-B8D9-46DC-B813-7DD2ACAD22B5}"/>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1"/>
                </a:solidFill>
              </a:defRPr>
            </a:lvl1pPr>
          </a:lstStyle>
          <a:p>
            <a:fld id="{267CDB12-45E5-4FD7-AE50-9CB5AFC72BA1}" type="slidenum">
              <a:rPr lang="en-GB" smtClean="0"/>
              <a:pPr/>
              <a:t>‹#›</a:t>
            </a:fld>
            <a:endParaRPr lang="en-GB" dirty="0"/>
          </a:p>
        </p:txBody>
      </p:sp>
      <p:sp>
        <p:nvSpPr>
          <p:cNvPr id="16" name="TextBox 15">
            <a:extLst>
              <a:ext uri="{FF2B5EF4-FFF2-40B4-BE49-F238E27FC236}">
                <a16:creationId xmlns:a16="http://schemas.microsoft.com/office/drawing/2014/main" id="{DA852D24-DC3F-4AD2-B6DA-0A6F231F1126}"/>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74577186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Bullets High Contrast">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dirty="0"/>
              <a:t>Click to edit Master title style</a:t>
            </a:r>
          </a:p>
        </p:txBody>
      </p:sp>
      <p:sp>
        <p:nvSpPr>
          <p:cNvPr id="3" name="Content Placeholder 2"/>
          <p:cNvSpPr>
            <a:spLocks noGrp="1"/>
          </p:cNvSpPr>
          <p:nvPr>
            <p:ph idx="1"/>
          </p:nvPr>
        </p:nvSpPr>
        <p:spPr>
          <a:xfrm>
            <a:off x="504000" y="1584000"/>
            <a:ext cx="9840000" cy="4320000"/>
          </a:xfrm>
        </p:spPr>
        <p:txBody>
          <a:bodyPr>
            <a:no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marL="1725750" indent="-285750">
              <a:buFont typeface="Arial" panose="020B0604020202020204" pitchFamily="34" charset="0"/>
              <a:buChar char="▲"/>
              <a:defRPr>
                <a:solidFill>
                  <a:schemeClr val="bg2"/>
                </a:solidFill>
              </a:defRPr>
            </a:lvl6pPr>
            <a:lvl7pPr>
              <a:defRPr>
                <a:solidFill>
                  <a:schemeClr val="bg2"/>
                </a:solidFill>
              </a:defRPr>
            </a:lvl7pPr>
            <a:lvl8pPr>
              <a:defRPr>
                <a:solidFill>
                  <a:schemeClr val="bg2"/>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20787974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Image Full Slide size">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dirty="0"/>
              <a:t>Click to edit Master title style</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
        <p:nvSpPr>
          <p:cNvPr id="11" name="TextBox 10">
            <a:extLst>
              <a:ext uri="{FF2B5EF4-FFF2-40B4-BE49-F238E27FC236}">
                <a16:creationId xmlns:a16="http://schemas.microsoft.com/office/drawing/2014/main" id="{DFF3173D-C2E0-4A5F-A6F8-F78FDF4D0E50}"/>
              </a:ext>
            </a:extLst>
          </p:cNvPr>
          <p:cNvSpPr txBox="1"/>
          <p:nvPr userDrawn="1"/>
        </p:nvSpPr>
        <p:spPr>
          <a:xfrm>
            <a:off x="-1" y="6971636"/>
            <a:ext cx="12199939" cy="400110"/>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Create a Full Size Image Slide: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5267204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DD5F255-CB82-4B9A-9E8F-1C62F21E502C}"/>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Picture Placeholder 3">
            <a:extLst>
              <a:ext uri="{FF2B5EF4-FFF2-40B4-BE49-F238E27FC236}">
                <a16:creationId xmlns:a16="http://schemas.microsoft.com/office/drawing/2014/main" id="{1C3735A6-9437-4067-9E87-1F796CA9B335}"/>
              </a:ext>
            </a:extLst>
          </p:cNvPr>
          <p:cNvSpPr>
            <a:spLocks noGrp="1"/>
          </p:cNvSpPr>
          <p:nvPr>
            <p:ph type="pic" sz="quarter" idx="14" hasCustomPrompt="1"/>
          </p:nvPr>
        </p:nvSpPr>
        <p:spPr>
          <a:xfrm>
            <a:off x="8011236" y="-13647"/>
            <a:ext cx="4194671" cy="6881884"/>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 name="connsiteX0" fmla="*/ 0 w 5444717"/>
              <a:gd name="connsiteY0" fmla="*/ 6881497 h 6881497"/>
              <a:gd name="connsiteX1" fmla="*/ 3055027 w 5444717"/>
              <a:gd name="connsiteY1" fmla="*/ 3218 h 6881497"/>
              <a:gd name="connsiteX2" fmla="*/ 4269613 w 5444717"/>
              <a:gd name="connsiteY2" fmla="*/ 0 h 6881497"/>
              <a:gd name="connsiteX3" fmla="*/ 5444717 w 5444717"/>
              <a:gd name="connsiteY3" fmla="*/ 3218 h 6881497"/>
              <a:gd name="connsiteX4" fmla="*/ 5439808 w 5444717"/>
              <a:gd name="connsiteY4" fmla="*/ 6658844 h 6881497"/>
              <a:gd name="connsiteX5" fmla="*/ 4647132 w 5444717"/>
              <a:gd name="connsiteY5" fmla="*/ 4874510 h 6881497"/>
              <a:gd name="connsiteX6" fmla="*/ 3762817 w 5444717"/>
              <a:gd name="connsiteY6" fmla="*/ 6880814 h 6881497"/>
              <a:gd name="connsiteX7" fmla="*/ 0 w 5444717"/>
              <a:gd name="connsiteY7" fmla="*/ 6881497 h 6881497"/>
              <a:gd name="connsiteX0" fmla="*/ 0 w 5444717"/>
              <a:gd name="connsiteY0" fmla="*/ 6881497 h 6881497"/>
              <a:gd name="connsiteX1" fmla="*/ 4269613 w 5444717"/>
              <a:gd name="connsiteY1" fmla="*/ 0 h 6881497"/>
              <a:gd name="connsiteX2" fmla="*/ 5444717 w 5444717"/>
              <a:gd name="connsiteY2" fmla="*/ 3218 h 6881497"/>
              <a:gd name="connsiteX3" fmla="*/ 5439808 w 5444717"/>
              <a:gd name="connsiteY3" fmla="*/ 6658844 h 6881497"/>
              <a:gd name="connsiteX4" fmla="*/ 4647132 w 5444717"/>
              <a:gd name="connsiteY4" fmla="*/ 4874510 h 6881497"/>
              <a:gd name="connsiteX5" fmla="*/ 3762817 w 5444717"/>
              <a:gd name="connsiteY5" fmla="*/ 6880814 h 6881497"/>
              <a:gd name="connsiteX6" fmla="*/ 0 w 5444717"/>
              <a:gd name="connsiteY6" fmla="*/ 6881497 h 6881497"/>
              <a:gd name="connsiteX0" fmla="*/ 0 w 5444717"/>
              <a:gd name="connsiteY0" fmla="*/ 6881497 h 6881884"/>
              <a:gd name="connsiteX1" fmla="*/ 4269613 w 5444717"/>
              <a:gd name="connsiteY1" fmla="*/ 0 h 6881884"/>
              <a:gd name="connsiteX2" fmla="*/ 5444717 w 5444717"/>
              <a:gd name="connsiteY2" fmla="*/ 3218 h 6881884"/>
              <a:gd name="connsiteX3" fmla="*/ 5439808 w 5444717"/>
              <a:gd name="connsiteY3" fmla="*/ 6658844 h 6881884"/>
              <a:gd name="connsiteX4" fmla="*/ 4647132 w 5444717"/>
              <a:gd name="connsiteY4" fmla="*/ 4874510 h 6881884"/>
              <a:gd name="connsiteX5" fmla="*/ 3762817 w 5444717"/>
              <a:gd name="connsiteY5" fmla="*/ 6880814 h 6881884"/>
              <a:gd name="connsiteX6" fmla="*/ 1250046 w 5444717"/>
              <a:gd name="connsiteY6" fmla="*/ 6881884 h 6881884"/>
              <a:gd name="connsiteX7" fmla="*/ 0 w 5444717"/>
              <a:gd name="connsiteY7" fmla="*/ 6881497 h 6881884"/>
              <a:gd name="connsiteX0" fmla="*/ 0 w 4194671"/>
              <a:gd name="connsiteY0" fmla="*/ 6881884 h 6881884"/>
              <a:gd name="connsiteX1" fmla="*/ 3019567 w 4194671"/>
              <a:gd name="connsiteY1" fmla="*/ 0 h 6881884"/>
              <a:gd name="connsiteX2" fmla="*/ 4194671 w 4194671"/>
              <a:gd name="connsiteY2" fmla="*/ 3218 h 6881884"/>
              <a:gd name="connsiteX3" fmla="*/ 4189762 w 4194671"/>
              <a:gd name="connsiteY3" fmla="*/ 6658844 h 6881884"/>
              <a:gd name="connsiteX4" fmla="*/ 3397086 w 4194671"/>
              <a:gd name="connsiteY4" fmla="*/ 4874510 h 6881884"/>
              <a:gd name="connsiteX5" fmla="*/ 2512771 w 4194671"/>
              <a:gd name="connsiteY5" fmla="*/ 6880814 h 6881884"/>
              <a:gd name="connsiteX6" fmla="*/ 0 w 4194671"/>
              <a:gd name="connsiteY6" fmla="*/ 6881884 h 68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4671" h="6881884">
                <a:moveTo>
                  <a:pt x="0" y="6881884"/>
                </a:moveTo>
                <a:lnTo>
                  <a:pt x="3019567" y="0"/>
                </a:lnTo>
                <a:lnTo>
                  <a:pt x="4194671" y="3218"/>
                </a:lnTo>
                <a:cubicBezTo>
                  <a:pt x="4194080" y="2195297"/>
                  <a:pt x="4190353" y="4466765"/>
                  <a:pt x="4189762" y="6658844"/>
                </a:cubicBezTo>
                <a:cubicBezTo>
                  <a:pt x="4052130" y="6344469"/>
                  <a:pt x="3577249" y="5273945"/>
                  <a:pt x="3397086" y="4874510"/>
                </a:cubicBezTo>
                <a:lnTo>
                  <a:pt x="2512771" y="6880814"/>
                </a:lnTo>
                <a:lnTo>
                  <a:pt x="0" y="6881884"/>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5" name="Isosceles Triangle 7">
            <a:extLst>
              <a:ext uri="{FF2B5EF4-FFF2-40B4-BE49-F238E27FC236}">
                <a16:creationId xmlns:a16="http://schemas.microsoft.com/office/drawing/2014/main" id="{19E0D814-2370-44CC-82ED-58FBF8DFD5E5}"/>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7878000" cy="4320000"/>
          </a:xfrm>
        </p:spPr>
        <p:txBody>
          <a:bodyPr>
            <a:noAutofit/>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itle 1">
            <a:extLst>
              <a:ext uri="{FF2B5EF4-FFF2-40B4-BE49-F238E27FC236}">
                <a16:creationId xmlns:a16="http://schemas.microsoft.com/office/drawing/2014/main" id="{4D7F196A-CD00-4DD1-B36A-C8D37E166303}"/>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6" name="Text Placeholder 7">
            <a:extLst>
              <a:ext uri="{FF2B5EF4-FFF2-40B4-BE49-F238E27FC236}">
                <a16:creationId xmlns:a16="http://schemas.microsoft.com/office/drawing/2014/main" id="{955B826C-85D1-40FA-8463-2AB789AEA3A0}"/>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7" name="Footer Placeholder 4">
            <a:extLst>
              <a:ext uri="{FF2B5EF4-FFF2-40B4-BE49-F238E27FC236}">
                <a16:creationId xmlns:a16="http://schemas.microsoft.com/office/drawing/2014/main" id="{186F30EA-71C0-43EA-8DBF-0B660EA1528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9" name="Slide Number Placeholder 5">
            <a:extLst>
              <a:ext uri="{FF2B5EF4-FFF2-40B4-BE49-F238E27FC236}">
                <a16:creationId xmlns:a16="http://schemas.microsoft.com/office/drawing/2014/main" id="{99130BA2-4E6D-4DFC-BD6B-A935D3EF2EA7}"/>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2" name="TextBox 11">
            <a:extLst>
              <a:ext uri="{FF2B5EF4-FFF2-40B4-BE49-F238E27FC236}">
                <a16:creationId xmlns:a16="http://schemas.microsoft.com/office/drawing/2014/main" id="{460FD2F7-8165-4CC3-88D2-C65F138703FF}"/>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12008945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with Image o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618D99-4639-4505-BC8A-F5689B44F8E2}"/>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7">
            <a:extLst>
              <a:ext uri="{FF2B5EF4-FFF2-40B4-BE49-F238E27FC236}">
                <a16:creationId xmlns:a16="http://schemas.microsoft.com/office/drawing/2014/main" id="{B8C5F9F1-AD4A-42B0-82F4-89284BBACA2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Rectangle 7"/>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2" name="Picture Placeholder 3">
            <a:extLst>
              <a:ext uri="{FF2B5EF4-FFF2-40B4-BE49-F238E27FC236}">
                <a16:creationId xmlns:a16="http://schemas.microsoft.com/office/drawing/2014/main" id="{376449C7-EEE2-442D-8C3A-72C00B310ADA}"/>
              </a:ext>
            </a:extLst>
          </p:cNvPr>
          <p:cNvSpPr>
            <a:spLocks noGrp="1"/>
          </p:cNvSpPr>
          <p:nvPr>
            <p:ph type="pic" sz="quarter" idx="13" hasCustomPrompt="1"/>
          </p:nvPr>
        </p:nvSpPr>
        <p:spPr>
          <a:xfrm>
            <a:off x="6761190" y="-10430"/>
            <a:ext cx="5444717" cy="6878279"/>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717" h="6878279">
                <a:moveTo>
                  <a:pt x="0" y="6878279"/>
                </a:moveTo>
                <a:lnTo>
                  <a:pt x="3055027" y="0"/>
                </a:lnTo>
                <a:lnTo>
                  <a:pt x="5444717" y="0"/>
                </a:lnTo>
                <a:cubicBezTo>
                  <a:pt x="5444126" y="2192079"/>
                  <a:pt x="5440399" y="4463547"/>
                  <a:pt x="5439808" y="6655626"/>
                </a:cubicBezTo>
                <a:cubicBezTo>
                  <a:pt x="5302176" y="6341251"/>
                  <a:pt x="4827295" y="5270727"/>
                  <a:pt x="4647132" y="4871292"/>
                </a:cubicBezTo>
                <a:lnTo>
                  <a:pt x="3762817" y="6877596"/>
                </a:lnTo>
                <a:lnTo>
                  <a:pt x="0" y="6878279"/>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4" name="Footer Placeholder 4">
            <a:extLst>
              <a:ext uri="{FF2B5EF4-FFF2-40B4-BE49-F238E27FC236}">
                <a16:creationId xmlns:a16="http://schemas.microsoft.com/office/drawing/2014/main" id="{D3831BE8-0443-4BBD-BFC2-B38234460AB7}"/>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05B31C95-AE19-4C61-AA5E-5075AA3E4CBA}"/>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5" name="TextBox 14">
            <a:extLst>
              <a:ext uri="{FF2B5EF4-FFF2-40B4-BE49-F238E27FC236}">
                <a16:creationId xmlns:a16="http://schemas.microsoft.com/office/drawing/2014/main" id="{EDAB945C-AB45-41C5-9BC9-989B6B9938F9}"/>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7" name="Title 1">
            <a:extLst>
              <a:ext uri="{FF2B5EF4-FFF2-40B4-BE49-F238E27FC236}">
                <a16:creationId xmlns:a16="http://schemas.microsoft.com/office/drawing/2014/main" id="{7D4EA8F4-5F9B-44ED-8D87-6F4F2EA06186}"/>
              </a:ext>
            </a:extLst>
          </p:cNvPr>
          <p:cNvSpPr>
            <a:spLocks noGrp="1"/>
          </p:cNvSpPr>
          <p:nvPr>
            <p:ph type="title"/>
          </p:nvPr>
        </p:nvSpPr>
        <p:spPr>
          <a:xfrm>
            <a:off x="504000" y="612000"/>
            <a:ext cx="9840000" cy="396000"/>
          </a:xfrm>
        </p:spPr>
        <p:txBody>
          <a:bodyPr>
            <a:noAutofit/>
          </a:bodyPr>
          <a:lstStyle/>
          <a:p>
            <a:r>
              <a:rPr lang="en-US" dirty="0"/>
              <a:t>Click to edit Master title style</a:t>
            </a:r>
          </a:p>
        </p:txBody>
      </p:sp>
      <p:sp>
        <p:nvSpPr>
          <p:cNvPr id="18" name="Text Placeholder 7">
            <a:extLst>
              <a:ext uri="{FF2B5EF4-FFF2-40B4-BE49-F238E27FC236}">
                <a16:creationId xmlns:a16="http://schemas.microsoft.com/office/drawing/2014/main" id="{02DC7B3F-738B-43D5-A126-509044EDB544}"/>
              </a:ext>
            </a:extLst>
          </p:cNvPr>
          <p:cNvSpPr>
            <a:spLocks noGrp="1"/>
          </p:cNvSpPr>
          <p:nvPr>
            <p:ph type="body" sz="quarter" idx="14"/>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Content Placeholder 2">
            <a:extLst>
              <a:ext uri="{FF2B5EF4-FFF2-40B4-BE49-F238E27FC236}">
                <a16:creationId xmlns:a16="http://schemas.microsoft.com/office/drawing/2014/main" id="{CC326A6F-35E0-4789-AD67-DB49294C0B6D}"/>
              </a:ext>
            </a:extLst>
          </p:cNvPr>
          <p:cNvSpPr>
            <a:spLocks noGrp="1"/>
          </p:cNvSpPr>
          <p:nvPr>
            <p:ph idx="1"/>
          </p:nvPr>
        </p:nvSpPr>
        <p:spPr>
          <a:xfrm>
            <a:off x="504000" y="1584000"/>
            <a:ext cx="70779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Tree>
    <p:extLst>
      <p:ext uri="{BB962C8B-B14F-4D97-AF65-F5344CB8AC3E}">
        <p14:creationId xmlns:p14="http://schemas.microsoft.com/office/powerpoint/2010/main" val="9805217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with chart ">
    <p:bg>
      <p:bgPr>
        <a:solidFill>
          <a:schemeClr val="bg1">
            <a:alpha val="60000"/>
          </a:schemeClr>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2C97DD9-9EDB-4F99-8F2A-96505DB04535}"/>
              </a:ext>
            </a:extLst>
          </p:cNvPr>
          <p:cNvSpPr/>
          <p:nvPr userDrawn="1"/>
        </p:nvSpPr>
        <p:spPr>
          <a:xfrm>
            <a:off x="0" y="-1"/>
            <a:ext cx="12192000" cy="686754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54F2EBF4-A3DA-48D3-AE46-F057F8D16CA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Text Placeholder 12">
            <a:extLst>
              <a:ext uri="{FF2B5EF4-FFF2-40B4-BE49-F238E27FC236}">
                <a16:creationId xmlns:a16="http://schemas.microsoft.com/office/drawing/2014/main" id="{F881A89A-5B99-4886-A44D-173F33A532E6}"/>
              </a:ext>
            </a:extLst>
          </p:cNvPr>
          <p:cNvSpPr>
            <a:spLocks noGrp="1"/>
          </p:cNvSpPr>
          <p:nvPr>
            <p:ph type="body" sz="quarter" idx="15"/>
          </p:nvPr>
        </p:nvSpPr>
        <p:spPr>
          <a:xfrm>
            <a:off x="10080000" y="1584000"/>
            <a:ext cx="1936800" cy="1080000"/>
          </a:xfrm>
        </p:spPr>
        <p:txBody>
          <a:bodyPr>
            <a:noAutofit/>
          </a:bodyPr>
          <a:lstStyle>
            <a:lvl1pPr marL="0" indent="0">
              <a:lnSpc>
                <a:spcPts val="3200"/>
              </a:lnSpc>
              <a:spcAft>
                <a:spcPts val="0"/>
              </a:spcAft>
              <a:buNone/>
              <a:defRPr sz="2800" b="1">
                <a:solidFill>
                  <a:schemeClr val="accent2"/>
                </a:solidFill>
              </a:defRPr>
            </a:lvl1pPr>
            <a:lvl2pPr marL="0" indent="0">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dirty="0"/>
              <a:t>Edit Master text styles</a:t>
            </a:r>
          </a:p>
          <a:p>
            <a:pPr lvl="1"/>
            <a:r>
              <a:rPr lang="en-US" dirty="0"/>
              <a:t>Second level</a:t>
            </a:r>
          </a:p>
          <a:p>
            <a:pPr lvl="2"/>
            <a:r>
              <a:rPr lang="en-US" dirty="0"/>
              <a:t>Third level</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Text Placeholder 12">
            <a:extLst>
              <a:ext uri="{FF2B5EF4-FFF2-40B4-BE49-F238E27FC236}">
                <a16:creationId xmlns:a16="http://schemas.microsoft.com/office/drawing/2014/main" id="{43AA7D44-BC15-475B-B3F8-FCBE61D905F4}"/>
              </a:ext>
            </a:extLst>
          </p:cNvPr>
          <p:cNvSpPr>
            <a:spLocks noGrp="1"/>
          </p:cNvSpPr>
          <p:nvPr>
            <p:ph type="body" sz="quarter" idx="16"/>
          </p:nvPr>
        </p:nvSpPr>
        <p:spPr>
          <a:xfrm>
            <a:off x="10080000" y="2959076"/>
            <a:ext cx="1936800" cy="1080000"/>
          </a:xfrm>
        </p:spPr>
        <p:txBody>
          <a:bodyPr>
            <a:noAutofit/>
          </a:bodyPr>
          <a:lstStyle>
            <a:lvl1pPr marL="0" indent="0">
              <a:lnSpc>
                <a:spcPts val="3200"/>
              </a:lnSpc>
              <a:spcAft>
                <a:spcPts val="0"/>
              </a:spcAft>
              <a:buNone/>
              <a:defRPr sz="2800" b="1">
                <a:solidFill>
                  <a:schemeClr val="accent2"/>
                </a:solidFill>
              </a:defRPr>
            </a:lvl1pPr>
            <a:lvl2pPr marL="0" indent="0" algn="l">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dirty="0"/>
              <a:t>Edit Master text styles</a:t>
            </a:r>
          </a:p>
          <a:p>
            <a:pPr lvl="1"/>
            <a:r>
              <a:rPr lang="en-US" dirty="0"/>
              <a:t>Second level</a:t>
            </a:r>
          </a:p>
          <a:p>
            <a:pPr lvl="2"/>
            <a:r>
              <a:rPr lang="en-US" dirty="0"/>
              <a:t>Third level</a:t>
            </a:r>
          </a:p>
        </p:txBody>
      </p:sp>
      <p:sp>
        <p:nvSpPr>
          <p:cNvPr id="20" name="Title 1">
            <a:extLst>
              <a:ext uri="{FF2B5EF4-FFF2-40B4-BE49-F238E27FC236}">
                <a16:creationId xmlns:a16="http://schemas.microsoft.com/office/drawing/2014/main" id="{83E7B97F-A3D3-4BFF-81BD-83490749F34F}"/>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21" name="Text Placeholder 7">
            <a:extLst>
              <a:ext uri="{FF2B5EF4-FFF2-40B4-BE49-F238E27FC236}">
                <a16:creationId xmlns:a16="http://schemas.microsoft.com/office/drawing/2014/main" id="{C8B28B6E-F50A-4DD3-B43A-DE5684249C7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22" name="Footer Placeholder 4">
            <a:extLst>
              <a:ext uri="{FF2B5EF4-FFF2-40B4-BE49-F238E27FC236}">
                <a16:creationId xmlns:a16="http://schemas.microsoft.com/office/drawing/2014/main" id="{93E69D38-B636-4F62-A671-636F45DB230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4" name="Slide Number Placeholder 5">
            <a:extLst>
              <a:ext uri="{FF2B5EF4-FFF2-40B4-BE49-F238E27FC236}">
                <a16:creationId xmlns:a16="http://schemas.microsoft.com/office/drawing/2014/main" id="{9CED144D-3C50-4610-B4D3-822DECD4D509}"/>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4" name="Chart Placeholder 3">
            <a:extLst>
              <a:ext uri="{FF2B5EF4-FFF2-40B4-BE49-F238E27FC236}">
                <a16:creationId xmlns:a16="http://schemas.microsoft.com/office/drawing/2014/main" id="{A565F70D-B05C-4EAF-8CAE-CEBA324A87EE}"/>
              </a:ext>
            </a:extLst>
          </p:cNvPr>
          <p:cNvSpPr>
            <a:spLocks noGrp="1"/>
          </p:cNvSpPr>
          <p:nvPr>
            <p:ph type="chart" sz="quarter" idx="17"/>
          </p:nvPr>
        </p:nvSpPr>
        <p:spPr>
          <a:xfrm>
            <a:off x="504000" y="1584325"/>
            <a:ext cx="8038421" cy="4100513"/>
          </a:xfrm>
        </p:spPr>
        <p:txBody>
          <a:bodyPr anchor="ctr"/>
          <a:lstStyle>
            <a:lvl1pPr marL="0" indent="0" algn="ctr">
              <a:buNone/>
              <a:defRPr/>
            </a:lvl1pPr>
          </a:lstStyle>
          <a:p>
            <a:endParaRPr lang="en-GB" dirty="0"/>
          </a:p>
        </p:txBody>
      </p:sp>
    </p:spTree>
    <p:extLst>
      <p:ext uri="{BB962C8B-B14F-4D97-AF65-F5344CB8AC3E}">
        <p14:creationId xmlns:p14="http://schemas.microsoft.com/office/powerpoint/2010/main" val="259778544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with chart opti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B3EA498-27DE-4A07-A20F-E165DA07771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3E4FD497-C04A-4357-BF1D-112C2F2A7717}"/>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4572000" cy="4320000"/>
          </a:xfrm>
        </p:spPr>
        <p:txBody>
          <a:bodyPr>
            <a:noAutofit/>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7" name="Chart Placeholder 6"/>
          <p:cNvSpPr>
            <a:spLocks noGrp="1"/>
          </p:cNvSpPr>
          <p:nvPr>
            <p:ph type="chart" sz="quarter" idx="14"/>
          </p:nvPr>
        </p:nvSpPr>
        <p:spPr>
          <a:xfrm>
            <a:off x="6192000" y="1584000"/>
            <a:ext cx="2304000" cy="3609074"/>
          </a:xfrm>
        </p:spPr>
        <p:txBody>
          <a:bodyPr anchor="ctr">
            <a:noAutofit/>
          </a:bodyPr>
          <a:lstStyle>
            <a:lvl1pPr marL="0" indent="0" algn="ctr">
              <a:buNone/>
              <a:defRPr/>
            </a:lvl1pPr>
          </a:lstStyle>
          <a:p>
            <a:r>
              <a:rPr lang="en-US" dirty="0"/>
              <a:t>Click icon to add chart</a:t>
            </a:r>
            <a:endParaRPr lang="en-GB" dirty="0"/>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Chart Placeholder 6">
            <a:extLst>
              <a:ext uri="{FF2B5EF4-FFF2-40B4-BE49-F238E27FC236}">
                <a16:creationId xmlns:a16="http://schemas.microsoft.com/office/drawing/2014/main" id="{FA487222-A49D-4410-9AB0-452E9DD15693}"/>
              </a:ext>
            </a:extLst>
          </p:cNvPr>
          <p:cNvSpPr>
            <a:spLocks noGrp="1"/>
          </p:cNvSpPr>
          <p:nvPr>
            <p:ph type="chart" sz="quarter" idx="15"/>
          </p:nvPr>
        </p:nvSpPr>
        <p:spPr>
          <a:xfrm>
            <a:off x="9151800" y="1584000"/>
            <a:ext cx="2304000" cy="3609074"/>
          </a:xfrm>
        </p:spPr>
        <p:txBody>
          <a:bodyPr anchor="ctr">
            <a:noAutofit/>
          </a:bodyPr>
          <a:lstStyle>
            <a:lvl1pPr marL="0" indent="0" algn="ctr">
              <a:buNone/>
              <a:defRPr/>
            </a:lvl1pPr>
          </a:lstStyle>
          <a:p>
            <a:r>
              <a:rPr lang="en-US"/>
              <a:t>Click icon to add chart</a:t>
            </a:r>
            <a:endParaRPr lang="en-GB"/>
          </a:p>
        </p:txBody>
      </p:sp>
      <p:sp>
        <p:nvSpPr>
          <p:cNvPr id="17" name="Title 1">
            <a:extLst>
              <a:ext uri="{FF2B5EF4-FFF2-40B4-BE49-F238E27FC236}">
                <a16:creationId xmlns:a16="http://schemas.microsoft.com/office/drawing/2014/main" id="{4099EBC5-54AC-4941-A8DF-C99C2AF77278}"/>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8" name="Text Placeholder 7">
            <a:extLst>
              <a:ext uri="{FF2B5EF4-FFF2-40B4-BE49-F238E27FC236}">
                <a16:creationId xmlns:a16="http://schemas.microsoft.com/office/drawing/2014/main" id="{5715D11C-75A5-42E6-B343-F1D301AF591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Footer Placeholder 4">
            <a:extLst>
              <a:ext uri="{FF2B5EF4-FFF2-40B4-BE49-F238E27FC236}">
                <a16:creationId xmlns:a16="http://schemas.microsoft.com/office/drawing/2014/main" id="{31D1A11A-B58F-4632-9C0B-11D24DA4105D}"/>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F2A29726-FF71-4099-8BCA-7A060CAC53B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4977977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Disclaimer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5454B1-28B8-4419-9DF8-4AC09DD3E591}"/>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8DC5340D-9095-4617-92BD-21105993139C}"/>
              </a:ext>
            </a:extLst>
          </p:cNvPr>
          <p:cNvSpPr txBox="1"/>
          <p:nvPr userDrawn="1"/>
        </p:nvSpPr>
        <p:spPr>
          <a:xfrm>
            <a:off x="504000" y="4221473"/>
            <a:ext cx="5040000" cy="1969201"/>
          </a:xfrm>
          <a:prstGeom prst="rect">
            <a:avLst/>
          </a:prstGeom>
          <a:noFill/>
        </p:spPr>
        <p:txBody>
          <a:bodyPr wrap="square" lIns="0" tIns="0" rIns="0" bIns="0" rtlCol="0">
            <a:noAutofit/>
          </a:bodyPr>
          <a:lstStyle/>
          <a:p>
            <a:pPr>
              <a:lnSpc>
                <a:spcPts val="1200"/>
              </a:lnSpc>
              <a:spcAft>
                <a:spcPts val="200"/>
              </a:spcAft>
            </a:pPr>
            <a:r>
              <a:rPr lang="en-GB" sz="1000" b="0" dirty="0">
                <a:solidFill>
                  <a:schemeClr val="tx1"/>
                </a:solidFill>
              </a:rPr>
              <a:t>This presentation may include predictions, estimates, intentions, beliefs and other statements that are or may be construed as being forward-looking. While these forward-looking statements represent our current judgment on what the future holds, they are subject to risks and uncertainties that could result in actual outcomes differing materially from those projected in these statements. No statement contained herein constitutes a commitment by AVEVA to perform any particular action or to deliver any particular product or product features. Readers are cautioned not to place undue reliance on these forward-looking statements, which reflect our opinions only as of the date of this presentation.  </a:t>
            </a:r>
            <a:br>
              <a:rPr lang="en-GB" sz="1000" b="0" dirty="0">
                <a:solidFill>
                  <a:schemeClr val="tx1"/>
                </a:solidFill>
              </a:rPr>
            </a:br>
            <a:r>
              <a:rPr lang="en-GB" sz="1000" b="0" dirty="0">
                <a:solidFill>
                  <a:schemeClr val="tx1"/>
                </a:solidFill>
              </a:rPr>
              <a:t>The Company shall not be obliged to disclose any revision to these forward-looking statements to reflect events or circumstances occurring after the date on which they are made or to reflect the occurrence of future events.</a:t>
            </a:r>
          </a:p>
        </p:txBody>
      </p:sp>
      <p:sp>
        <p:nvSpPr>
          <p:cNvPr id="8" name="Isosceles Triangle 12">
            <a:extLst>
              <a:ext uri="{FF2B5EF4-FFF2-40B4-BE49-F238E27FC236}">
                <a16:creationId xmlns:a16="http://schemas.microsoft.com/office/drawing/2014/main" id="{4B3AA152-6888-492D-901E-E7F5B4DF8ABE}"/>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pic>
        <p:nvPicPr>
          <p:cNvPr id="14" name="Picture 13">
            <a:extLst>
              <a:ext uri="{FF2B5EF4-FFF2-40B4-BE49-F238E27FC236}">
                <a16:creationId xmlns:a16="http://schemas.microsoft.com/office/drawing/2014/main" id="{A9F9B521-5E90-4EB7-AECC-458AA1B16F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5" name="Footer Placeholder 4">
            <a:extLst>
              <a:ext uri="{FF2B5EF4-FFF2-40B4-BE49-F238E27FC236}">
                <a16:creationId xmlns:a16="http://schemas.microsoft.com/office/drawing/2014/main" id="{D34DBEDF-5BD3-4B5C-AE1D-43D496134369}"/>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00036F3-BC75-4C10-B4CF-54629948F1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20527097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mbered bullet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B8F5148-9EAA-4306-8093-6719D337570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0284AA2-2A6D-4FAD-8811-38B554D9C8B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8784000" cy="4320000"/>
          </a:xfrm>
        </p:spPr>
        <p:txBody>
          <a:bodyPr>
            <a:noAutofit/>
          </a:bodyPr>
          <a:lstStyle>
            <a:lvl1pPr marL="288000" indent="-288000">
              <a:spcBef>
                <a:spcPts val="200"/>
              </a:spcBef>
              <a:buClrTx/>
              <a:buSzPct val="100000"/>
              <a:buFont typeface="+mj-lt"/>
              <a:buAutoNum type="arabicPeriod"/>
              <a:defRPr/>
            </a:lvl1pPr>
            <a:lvl2pPr marL="574675" indent="-287338">
              <a:spcBef>
                <a:spcPts val="200"/>
              </a:spcBef>
              <a:buFont typeface="Arial" panose="020B0604020202020204" pitchFamily="34" charset="0"/>
              <a:buChar char="▲"/>
              <a:defRPr>
                <a:solidFill>
                  <a:schemeClr val="accent2"/>
                </a:solidFill>
              </a:defRPr>
            </a:lvl2pPr>
            <a:lvl3pPr marL="863600" indent="-287338">
              <a:spcBef>
                <a:spcPts val="200"/>
              </a:spcBef>
              <a:spcAft>
                <a:spcPts val="600"/>
              </a:spcAft>
              <a:buClr>
                <a:schemeClr val="accent2"/>
              </a:buClr>
              <a:buSzPct val="50000"/>
              <a:buFont typeface="Arial" panose="020B0604020202020204" pitchFamily="34" charset="0"/>
              <a:buChar char="▲"/>
              <a:defRPr>
                <a:solidFill>
                  <a:schemeClr val="accent2"/>
                </a:solidFill>
              </a:defRPr>
            </a:lvl3pPr>
            <a:lvl4pPr marL="1150938" indent="-287338">
              <a:spcBef>
                <a:spcPts val="200"/>
              </a:spcBef>
              <a:spcAft>
                <a:spcPts val="600"/>
              </a:spcAft>
              <a:buFont typeface="Arial" panose="020B0604020202020204" pitchFamily="34" charset="0"/>
              <a:buChar char="▲"/>
              <a:defRPr>
                <a:solidFill>
                  <a:schemeClr val="accent2"/>
                </a:solidFill>
              </a:defRPr>
            </a:lvl4pPr>
            <a:lvl5pPr marL="1440000" indent="-288000">
              <a:spcBef>
                <a:spcPts val="200"/>
              </a:spcBef>
              <a:spcAft>
                <a:spcPts val="600"/>
              </a:spcAft>
              <a:buFont typeface="Arial" panose="020B0604020202020204" pitchFamily="34" charset="0"/>
              <a:buChar char="▲"/>
              <a:defRPr>
                <a:solidFill>
                  <a:schemeClr val="accent2"/>
                </a:solidFill>
              </a:defRPr>
            </a:lvl5pPr>
            <a:lvl6pPr marL="1728000" indent="-288000">
              <a:spcBef>
                <a:spcPts val="200"/>
              </a:spcBef>
              <a:buFont typeface="Arial" panose="020B0604020202020204" pitchFamily="34" charset="0"/>
              <a:buChar char="▲"/>
              <a:defRPr>
                <a:solidFill>
                  <a:schemeClr val="accent2"/>
                </a:solidFill>
              </a:defRPr>
            </a:lvl6pPr>
            <a:lvl7pPr marL="2016000" indent="-288000">
              <a:spcBef>
                <a:spcPts val="200"/>
              </a:spcBef>
              <a:buFont typeface="Arial" panose="020B0604020202020204" pitchFamily="34" charset="0"/>
              <a:buChar char="▲"/>
              <a:defRPr>
                <a:solidFill>
                  <a:schemeClr val="accent2"/>
                </a:solidFill>
              </a:defRPr>
            </a:lvl7pPr>
            <a:lvl8pPr marL="2304000" indent="-288000">
              <a:spcBef>
                <a:spcPts val="200"/>
              </a:spcBef>
              <a:buFont typeface="Arial" panose="020B0604020202020204" pitchFamily="34" charset="0"/>
              <a:buChar char="▲"/>
              <a:defRPr>
                <a:solidFill>
                  <a:schemeClr val="accent2"/>
                </a:solidFill>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ext Placeholder 7">
            <a:extLst>
              <a:ext uri="{FF2B5EF4-FFF2-40B4-BE49-F238E27FC236}">
                <a16:creationId xmlns:a16="http://schemas.microsoft.com/office/drawing/2014/main" id="{34663935-481F-4C4B-8392-5C738301D65A}"/>
              </a:ext>
            </a:extLst>
          </p:cNvPr>
          <p:cNvSpPr>
            <a:spLocks noGrp="1"/>
          </p:cNvSpPr>
          <p:nvPr>
            <p:ph type="body" sz="quarter" idx="14"/>
          </p:nvPr>
        </p:nvSpPr>
        <p:spPr>
          <a:xfrm>
            <a:off x="504000" y="5884210"/>
            <a:ext cx="8784000" cy="433790"/>
          </a:xfrm>
        </p:spPr>
        <p:txBody>
          <a:bodyPr>
            <a:noAutofit/>
          </a:bodyPr>
          <a:lstStyle>
            <a:lvl1pPr marL="0" indent="0">
              <a:lnSpc>
                <a:spcPts val="1200"/>
              </a:lnSpc>
              <a:spcAft>
                <a:spcPts val="0"/>
              </a:spcAft>
              <a:buNone/>
              <a:defRPr sz="1000" b="0" cap="none" baseline="0">
                <a:solidFill>
                  <a:schemeClr val="tx1"/>
                </a:solidFill>
              </a:defRPr>
            </a:lvl1pPr>
          </a:lstStyle>
          <a:p>
            <a:pPr lvl="0"/>
            <a:r>
              <a:rPr lang="en-US"/>
              <a:t>Edit Master text styles</a:t>
            </a:r>
          </a:p>
        </p:txBody>
      </p:sp>
      <p:sp>
        <p:nvSpPr>
          <p:cNvPr id="17" name="Title 1">
            <a:extLst>
              <a:ext uri="{FF2B5EF4-FFF2-40B4-BE49-F238E27FC236}">
                <a16:creationId xmlns:a16="http://schemas.microsoft.com/office/drawing/2014/main" id="{23311043-2D30-4223-B488-F837CD0C7317}"/>
              </a:ext>
            </a:extLst>
          </p:cNvPr>
          <p:cNvSpPr>
            <a:spLocks noGrp="1"/>
          </p:cNvSpPr>
          <p:nvPr>
            <p:ph type="title"/>
          </p:nvPr>
        </p:nvSpPr>
        <p:spPr>
          <a:xfrm>
            <a:off x="504000" y="612000"/>
            <a:ext cx="9840000" cy="396000"/>
          </a:xfrm>
        </p:spPr>
        <p:txBody>
          <a:bodyPr>
            <a:noAutofit/>
          </a:bodyPr>
          <a:lstStyle>
            <a:lvl1pPr>
              <a:defRPr>
                <a:solidFill>
                  <a:schemeClr val="accent1"/>
                </a:solidFill>
              </a:defRPr>
            </a:lvl1pPr>
          </a:lstStyle>
          <a:p>
            <a:r>
              <a:rPr lang="en-US"/>
              <a:t>Click to edit Master title style</a:t>
            </a:r>
            <a:endParaRPr lang="en-US" dirty="0"/>
          </a:p>
        </p:txBody>
      </p:sp>
      <p:sp>
        <p:nvSpPr>
          <p:cNvPr id="18" name="Text Placeholder 7">
            <a:extLst>
              <a:ext uri="{FF2B5EF4-FFF2-40B4-BE49-F238E27FC236}">
                <a16:creationId xmlns:a16="http://schemas.microsoft.com/office/drawing/2014/main" id="{0BF594A0-2ED1-40F3-B350-08BA401CB679}"/>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9" name="Footer Placeholder 4">
            <a:extLst>
              <a:ext uri="{FF2B5EF4-FFF2-40B4-BE49-F238E27FC236}">
                <a16:creationId xmlns:a16="http://schemas.microsoft.com/office/drawing/2014/main" id="{102D9270-702A-48DF-8890-CC27934A2F6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1F43B717-A489-41E2-93A6-35A204CA0733}"/>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20" name="Picture Placeholder 4">
            <a:extLst>
              <a:ext uri="{FF2B5EF4-FFF2-40B4-BE49-F238E27FC236}">
                <a16:creationId xmlns:a16="http://schemas.microsoft.com/office/drawing/2014/main" id="{B7C1F4D3-54F4-428D-A293-261BDC40581A}"/>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22" name="TextBox 21">
            <a:extLst>
              <a:ext uri="{FF2B5EF4-FFF2-40B4-BE49-F238E27FC236}">
                <a16:creationId xmlns:a16="http://schemas.microsoft.com/office/drawing/2014/main" id="{81F36918-698D-4A3B-A787-90938D402FD6}"/>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130693398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A4C1E8-5D1B-4143-AA3C-60621D9A3BC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CA4AD94-4469-4263-BEE2-FBDE160260CC}"/>
              </a:ext>
            </a:extLst>
          </p:cNvPr>
          <p:cNvSpPr txBox="1"/>
          <p:nvPr userDrawn="1"/>
        </p:nvSpPr>
        <p:spPr>
          <a:xfrm>
            <a:off x="914400" y="3599999"/>
            <a:ext cx="4681182" cy="720000"/>
          </a:xfrm>
          <a:prstGeom prst="rect">
            <a:avLst/>
          </a:prstGeom>
          <a:noFill/>
        </p:spPr>
        <p:txBody>
          <a:bodyPr wrap="square" lIns="0" tIns="0" rIns="0" bIns="0" rtlCol="0">
            <a:noAutofit/>
          </a:bodyPr>
          <a:lstStyle/>
          <a:p>
            <a:r>
              <a:rPr lang="en-GB" sz="2000" b="1" dirty="0">
                <a:solidFill>
                  <a:schemeClr val="accent2"/>
                </a:solidFill>
              </a:rPr>
              <a:t>linkedin.com/company/aveva </a:t>
            </a:r>
          </a:p>
          <a:p>
            <a:r>
              <a:rPr lang="en-GB" sz="2000" b="1" dirty="0">
                <a:solidFill>
                  <a:schemeClr val="accent2"/>
                </a:solidFill>
              </a:rPr>
              <a:t>@avevagroup </a:t>
            </a:r>
          </a:p>
        </p:txBody>
      </p:sp>
      <p:sp>
        <p:nvSpPr>
          <p:cNvPr id="14" name="Isosceles Triangle 12">
            <a:extLst>
              <a:ext uri="{FF2B5EF4-FFF2-40B4-BE49-F238E27FC236}">
                <a16:creationId xmlns:a16="http://schemas.microsoft.com/office/drawing/2014/main" id="{62259925-D714-42A8-B89D-C3A40930A4BF}"/>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8" name="Picture 17">
            <a:extLst>
              <a:ext uri="{FF2B5EF4-FFF2-40B4-BE49-F238E27FC236}">
                <a16:creationId xmlns:a16="http://schemas.microsoft.com/office/drawing/2014/main" id="{4C46125A-28D4-4E80-B9F9-459B8E21DF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9" name="Isosceles Triangle 18">
            <a:extLst>
              <a:ext uri="{FF2B5EF4-FFF2-40B4-BE49-F238E27FC236}">
                <a16:creationId xmlns:a16="http://schemas.microsoft.com/office/drawing/2014/main" id="{2F0A602A-509A-4B96-A2BA-0F779129BC20}"/>
              </a:ext>
            </a:extLst>
          </p:cNvPr>
          <p:cNvSpPr/>
          <p:nvPr userDrawn="1"/>
        </p:nvSpPr>
        <p:spPr>
          <a:xfrm>
            <a:off x="7337264" y="2019600"/>
            <a:ext cx="2052000" cy="20448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tx1"/>
                </a:solidFill>
              </a:rPr>
              <a:t>Internal use only</a:t>
            </a:r>
          </a:p>
        </p:txBody>
      </p:sp>
      <p:sp>
        <p:nvSpPr>
          <p:cNvPr id="20" name="Footer Placeholder 4">
            <a:extLst>
              <a:ext uri="{FF2B5EF4-FFF2-40B4-BE49-F238E27FC236}">
                <a16:creationId xmlns:a16="http://schemas.microsoft.com/office/drawing/2014/main" id="{9DBB6010-8CE9-468B-A931-345D0CF4F3E0}"/>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2" name="Slide Number Placeholder 5">
            <a:extLst>
              <a:ext uri="{FF2B5EF4-FFF2-40B4-BE49-F238E27FC236}">
                <a16:creationId xmlns:a16="http://schemas.microsoft.com/office/drawing/2014/main" id="{B0101C08-3000-4B1E-B709-B8C61FB9B7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pic>
        <p:nvPicPr>
          <p:cNvPr id="15" name="Picture 14">
            <a:extLst>
              <a:ext uri="{FF2B5EF4-FFF2-40B4-BE49-F238E27FC236}">
                <a16:creationId xmlns:a16="http://schemas.microsoft.com/office/drawing/2014/main" id="{0698359F-488C-4AF7-9B99-AF9EF11C6A2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6800" y="3650400"/>
            <a:ext cx="233172" cy="518161"/>
          </a:xfrm>
          <a:prstGeom prst="rect">
            <a:avLst/>
          </a:prstGeom>
        </p:spPr>
      </p:pic>
      <p:sp>
        <p:nvSpPr>
          <p:cNvPr id="13" name="TextBox 12">
            <a:extLst>
              <a:ext uri="{FF2B5EF4-FFF2-40B4-BE49-F238E27FC236}">
                <a16:creationId xmlns:a16="http://schemas.microsoft.com/office/drawing/2014/main" id="{BC724F5D-E680-4244-81F2-C25C6866E69B}"/>
              </a:ext>
            </a:extLst>
          </p:cNvPr>
          <p:cNvSpPr txBox="1"/>
          <p:nvPr userDrawn="1"/>
        </p:nvSpPr>
        <p:spPr>
          <a:xfrm>
            <a:off x="504000" y="4469148"/>
            <a:ext cx="5216668" cy="1947304"/>
          </a:xfrm>
          <a:prstGeom prst="rect">
            <a:avLst/>
          </a:prstGeom>
          <a:noFill/>
        </p:spPr>
        <p:txBody>
          <a:bodyPr wrap="square" lIns="0" tIns="0" rIns="0" bIns="0" rtlCol="0">
            <a:noAutofit/>
          </a:bodyPr>
          <a:lstStyle/>
          <a:p>
            <a:pPr>
              <a:lnSpc>
                <a:spcPts val="1200"/>
              </a:lnSpc>
              <a:spcAft>
                <a:spcPts val="200"/>
              </a:spcAft>
            </a:pPr>
            <a:r>
              <a:rPr lang="en-GB" sz="1000" b="1" dirty="0">
                <a:solidFill>
                  <a:schemeClr val="tx1"/>
                </a:solidFill>
              </a:rPr>
              <a:t>About AVEVA </a:t>
            </a:r>
          </a:p>
          <a:p>
            <a:pPr>
              <a:lnSpc>
                <a:spcPts val="1200"/>
              </a:lnSpc>
            </a:pPr>
            <a:r>
              <a:rPr lang="en-GB" sz="1000" dirty="0">
                <a:solidFill>
                  <a:schemeClr val="tx1"/>
                </a:solidFill>
              </a:rPr>
              <a:t>AVEVA is a global leader in engineering and industrial software driving digital transformation across the entire asset and operational life cycle of capital-intensive industries. </a:t>
            </a:r>
          </a:p>
          <a:p>
            <a:pPr>
              <a:lnSpc>
                <a:spcPts val="1200"/>
              </a:lnSpc>
            </a:pPr>
            <a:r>
              <a:rPr lang="en-GB" sz="1000" dirty="0">
                <a:solidFill>
                  <a:schemeClr val="tx1"/>
                </a:solidFill>
              </a:rPr>
              <a:t> </a:t>
            </a:r>
          </a:p>
          <a:p>
            <a:pPr>
              <a:lnSpc>
                <a:spcPts val="1200"/>
              </a:lnSpc>
            </a:pPr>
            <a:r>
              <a:rPr lang="en-GB" sz="1000" dirty="0">
                <a:solidFill>
                  <a:schemeClr val="tx1"/>
                </a:solidFill>
              </a:rPr>
              <a:t>The company’s engineering, planning and operations, asset performance, and monitoring and control solutions deliver proven results to over 16,000 customers across the globe. Its customers are supported by the largest industrial software ecosystem, including 4,200 partners and 5,700 certified developers. AVEVA is headquartered in Cambridge, UK, with over 4,400 employees at 80 locations in over 40 countries.</a:t>
            </a:r>
          </a:p>
          <a:p>
            <a:pPr>
              <a:lnSpc>
                <a:spcPts val="1200"/>
              </a:lnSpc>
              <a:spcBef>
                <a:spcPts val="200"/>
              </a:spcBef>
            </a:pPr>
            <a:r>
              <a:rPr lang="en-GB" sz="1000" b="1" dirty="0">
                <a:solidFill>
                  <a:schemeClr val="tx1"/>
                </a:solidFill>
              </a:rPr>
              <a:t>aveva.com</a:t>
            </a:r>
          </a:p>
          <a:p>
            <a:pPr>
              <a:lnSpc>
                <a:spcPts val="1200"/>
              </a:lnSpc>
            </a:pPr>
            <a:endParaRPr lang="en-GB" sz="1000" dirty="0" err="1">
              <a:solidFill>
                <a:schemeClr val="tx1"/>
              </a:solidFill>
            </a:endParaRPr>
          </a:p>
        </p:txBody>
      </p:sp>
    </p:spTree>
    <p:extLst>
      <p:ext uri="{BB962C8B-B14F-4D97-AF65-F5344CB8AC3E}">
        <p14:creationId xmlns:p14="http://schemas.microsoft.com/office/powerpoint/2010/main" val="8685365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8C8DB26A-F046-4632-90AF-CCDB7F12246C}"/>
              </a:ext>
            </a:extLst>
          </p:cNvPr>
          <p:cNvSpPr/>
          <p:nvPr userDrawn="1"/>
        </p:nvSpPr>
        <p:spPr>
          <a:xfrm>
            <a:off x="0" y="0"/>
            <a:ext cx="12192000" cy="6867548"/>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Picture Placeholder 2">
            <a:extLst>
              <a:ext uri="{FF2B5EF4-FFF2-40B4-BE49-F238E27FC236}">
                <a16:creationId xmlns:a16="http://schemas.microsoft.com/office/drawing/2014/main" id="{6708840A-DC43-4F7C-96FA-6B5995CF3C6D}"/>
              </a:ext>
            </a:extLst>
          </p:cNvPr>
          <p:cNvSpPr>
            <a:spLocks noGrp="1"/>
          </p:cNvSpPr>
          <p:nvPr>
            <p:ph type="pic" sz="quarter" idx="17" hasCustomPrompt="1"/>
          </p:nvPr>
        </p:nvSpPr>
        <p:spPr>
          <a:xfrm>
            <a:off x="6954838" y="346075"/>
            <a:ext cx="5249452" cy="6521450"/>
          </a:xfrm>
          <a:custGeom>
            <a:avLst/>
            <a:gdLst>
              <a:gd name="connsiteX0" fmla="*/ 0 w 5245100"/>
              <a:gd name="connsiteY0" fmla="*/ 6521450 h 6521450"/>
              <a:gd name="connsiteX1" fmla="*/ 2947012 w 5245100"/>
              <a:gd name="connsiteY1" fmla="*/ 0 h 6521450"/>
              <a:gd name="connsiteX2" fmla="*/ 5245100 w 5245100"/>
              <a:gd name="connsiteY2" fmla="*/ 6521450 h 6521450"/>
              <a:gd name="connsiteX3" fmla="*/ 0 w 5245100"/>
              <a:gd name="connsiteY3"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2947012 w 5249452"/>
              <a:gd name="connsiteY1" fmla="*/ 0 h 6521450"/>
              <a:gd name="connsiteX2" fmla="*/ 5249452 w 5249452"/>
              <a:gd name="connsiteY2" fmla="*/ 5132951 h 6521450"/>
              <a:gd name="connsiteX3" fmla="*/ 5245100 w 5249452"/>
              <a:gd name="connsiteY3" fmla="*/ 6521450 h 6521450"/>
              <a:gd name="connsiteX4" fmla="*/ 0 w 5249452"/>
              <a:gd name="connsiteY4" fmla="*/ 6521450 h 6521450"/>
              <a:gd name="connsiteX0" fmla="*/ 0 w 5249452"/>
              <a:gd name="connsiteY0" fmla="*/ 6521450 h 6521450"/>
              <a:gd name="connsiteX1" fmla="*/ 552091 w 5249452"/>
              <a:gd name="connsiteY1" fmla="*/ 5295183 h 6521450"/>
              <a:gd name="connsiteX2" fmla="*/ 2947012 w 5249452"/>
              <a:gd name="connsiteY2" fmla="*/ 0 h 6521450"/>
              <a:gd name="connsiteX3" fmla="*/ 5249452 w 5249452"/>
              <a:gd name="connsiteY3" fmla="*/ 5132951 h 6521450"/>
              <a:gd name="connsiteX4" fmla="*/ 5245100 w 5249452"/>
              <a:gd name="connsiteY4" fmla="*/ 6521450 h 6521450"/>
              <a:gd name="connsiteX5" fmla="*/ 0 w 5249452"/>
              <a:gd name="connsiteY5" fmla="*/ 6521450 h 6521450"/>
              <a:gd name="connsiteX0" fmla="*/ 0 w 5249452"/>
              <a:gd name="connsiteY0" fmla="*/ 6521450 h 6521450"/>
              <a:gd name="connsiteX1" fmla="*/ 552091 w 5249452"/>
              <a:gd name="connsiteY1" fmla="*/ 5295183 h 6521450"/>
              <a:gd name="connsiteX2" fmla="*/ 1422246 w 5249452"/>
              <a:gd name="connsiteY2" fmla="*/ 3370519 h 6521450"/>
              <a:gd name="connsiteX3" fmla="*/ 2947012 w 5249452"/>
              <a:gd name="connsiteY3" fmla="*/ 0 h 6521450"/>
              <a:gd name="connsiteX4" fmla="*/ 5249452 w 5249452"/>
              <a:gd name="connsiteY4" fmla="*/ 5132951 h 6521450"/>
              <a:gd name="connsiteX5" fmla="*/ 5245100 w 5249452"/>
              <a:gd name="connsiteY5" fmla="*/ 6521450 h 6521450"/>
              <a:gd name="connsiteX6" fmla="*/ 0 w 5249452"/>
              <a:gd name="connsiteY6"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87809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307149 w 5249452"/>
              <a:gd name="connsiteY2" fmla="*/ 5317305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9775 w 5249452"/>
              <a:gd name="connsiteY2" fmla="*/ 5309931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2091 w 5249452"/>
              <a:gd name="connsiteY1" fmla="*/ 5295183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8183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55998 w 5249452"/>
              <a:gd name="connsiteY1" fmla="*/ 5287367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9090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92401 w 5249452"/>
              <a:gd name="connsiteY2" fmla="*/ 5295183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0367 w 5249452"/>
              <a:gd name="connsiteY1" fmla="*/ 5295182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6686 w 5249452"/>
              <a:gd name="connsiteY2" fmla="*/ 529232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3225 w 5249452"/>
              <a:gd name="connsiteY1" fmla="*/ 5289467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 name="connsiteX0" fmla="*/ 0 w 5249452"/>
              <a:gd name="connsiteY0" fmla="*/ 6521450 h 6521450"/>
              <a:gd name="connsiteX1" fmla="*/ 546400 w 5249452"/>
              <a:gd name="connsiteY1" fmla="*/ 5286292 h 6521450"/>
              <a:gd name="connsiteX2" fmla="*/ 2283511 w 5249452"/>
              <a:gd name="connsiteY2" fmla="*/ 5285976 h 6521450"/>
              <a:gd name="connsiteX3" fmla="*/ 1422246 w 5249452"/>
              <a:gd name="connsiteY3" fmla="*/ 3370519 h 6521450"/>
              <a:gd name="connsiteX4" fmla="*/ 2947012 w 5249452"/>
              <a:gd name="connsiteY4" fmla="*/ 0 h 6521450"/>
              <a:gd name="connsiteX5" fmla="*/ 5249452 w 5249452"/>
              <a:gd name="connsiteY5" fmla="*/ 5132951 h 6521450"/>
              <a:gd name="connsiteX6" fmla="*/ 5245100 w 5249452"/>
              <a:gd name="connsiteY6" fmla="*/ 6521450 h 6521450"/>
              <a:gd name="connsiteX7" fmla="*/ 0 w 5249452"/>
              <a:gd name="connsiteY7" fmla="*/ 6521450 h 6521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49452" h="6521450">
                <a:moveTo>
                  <a:pt x="0" y="6521450"/>
                </a:moveTo>
                <a:lnTo>
                  <a:pt x="546400" y="5286292"/>
                </a:lnTo>
                <a:lnTo>
                  <a:pt x="2283511" y="5285976"/>
                </a:lnTo>
                <a:lnTo>
                  <a:pt x="1422246" y="3370519"/>
                </a:lnTo>
                <a:lnTo>
                  <a:pt x="2947012" y="0"/>
                </a:lnTo>
                <a:lnTo>
                  <a:pt x="5249452" y="5132951"/>
                </a:lnTo>
                <a:cubicBezTo>
                  <a:pt x="5248001" y="5595784"/>
                  <a:pt x="5246551" y="6058617"/>
                  <a:pt x="5245100" y="6521450"/>
                </a:cubicBezTo>
                <a:lnTo>
                  <a:pt x="0" y="6521450"/>
                </a:lnTo>
                <a:close/>
              </a:path>
            </a:pathLst>
          </a:custGeom>
          <a:solidFill>
            <a:schemeClr val="accent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grpSp>
        <p:nvGrpSpPr>
          <p:cNvPr id="17" name="Group 16">
            <a:extLst>
              <a:ext uri="{FF2B5EF4-FFF2-40B4-BE49-F238E27FC236}">
                <a16:creationId xmlns:a16="http://schemas.microsoft.com/office/drawing/2014/main" id="{302AB573-843C-4189-B8FA-E29D09DEF034}"/>
              </a:ext>
            </a:extLst>
          </p:cNvPr>
          <p:cNvGrpSpPr/>
          <p:nvPr userDrawn="1"/>
        </p:nvGrpSpPr>
        <p:grpSpPr>
          <a:xfrm>
            <a:off x="6498191" y="2581200"/>
            <a:ext cx="2750462" cy="3058672"/>
            <a:chOff x="5331579" y="2577596"/>
            <a:chExt cx="2750462" cy="3058672"/>
          </a:xfrm>
        </p:grpSpPr>
        <p:sp>
          <p:nvSpPr>
            <p:cNvPr id="18" name="Isosceles Triangle 17">
              <a:extLst>
                <a:ext uri="{FF2B5EF4-FFF2-40B4-BE49-F238E27FC236}">
                  <a16:creationId xmlns:a16="http://schemas.microsoft.com/office/drawing/2014/main" id="{A74B16ED-A3E2-4A4C-B805-B119FAD4C7D1}"/>
                </a:ext>
              </a:extLst>
            </p:cNvPr>
            <p:cNvSpPr>
              <a:spLocks noChangeAspect="1"/>
            </p:cNvSpPr>
            <p:nvPr userDrawn="1"/>
          </p:nvSpPr>
          <p:spPr>
            <a:xfrm>
              <a:off x="5331579" y="2577596"/>
              <a:ext cx="2750462" cy="305867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18">
              <a:extLst>
                <a:ext uri="{FF2B5EF4-FFF2-40B4-BE49-F238E27FC236}">
                  <a16:creationId xmlns:a16="http://schemas.microsoft.com/office/drawing/2014/main" id="{BF39A7D7-AEA2-455B-B811-99D40C12A72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84398" y="4798796"/>
              <a:ext cx="1940955" cy="434036"/>
            </a:xfrm>
            <a:prstGeom prst="rect">
              <a:avLst/>
            </a:prstGeom>
          </p:spPr>
        </p:pic>
      </p:grpSp>
      <p:sp>
        <p:nvSpPr>
          <p:cNvPr id="16" name="Text Placeholder 2">
            <a:extLst>
              <a:ext uri="{FF2B5EF4-FFF2-40B4-BE49-F238E27FC236}">
                <a16:creationId xmlns:a16="http://schemas.microsoft.com/office/drawing/2014/main" id="{8C7AF8CA-60BE-47E5-95F9-F563E02C7FD5}"/>
              </a:ext>
            </a:extLst>
          </p:cNvPr>
          <p:cNvSpPr>
            <a:spLocks noGrp="1"/>
          </p:cNvSpPr>
          <p:nvPr>
            <p:ph type="body" sz="quarter" idx="16"/>
          </p:nvPr>
        </p:nvSpPr>
        <p:spPr>
          <a:xfrm>
            <a:off x="511200" y="3210362"/>
            <a:ext cx="6480175" cy="1620838"/>
          </a:xfrm>
        </p:spPr>
        <p:txBody>
          <a:bodyPr>
            <a:noAutofit/>
          </a:bodyPr>
          <a:lstStyle>
            <a:lvl1pPr marL="0" indent="0">
              <a:spcAft>
                <a:spcPts val="0"/>
              </a:spcAft>
              <a:buNone/>
              <a:defRPr b="1"/>
            </a:lvl1pPr>
            <a:lvl2pPr marL="0" indent="0">
              <a:spcAft>
                <a:spcPts val="1200"/>
              </a:spcAft>
              <a:buNone/>
              <a:defRPr b="0"/>
            </a:lvl2pPr>
            <a:lvl3pPr marL="0" indent="0">
              <a:buFont typeface="Arial" panose="020B0604020202020204" pitchFamily="34" charset="0"/>
              <a:buNone/>
              <a:defRPr sz="1400"/>
            </a:lvl3pPr>
            <a:lvl4pPr marL="0" indent="0">
              <a:buNone/>
              <a:defRPr sz="1400"/>
            </a:lvl4pPr>
            <a:lvl5pPr marL="0" indent="0">
              <a:buNone/>
              <a:defRPr sz="1400"/>
            </a:lvl5pPr>
          </a:lstStyle>
          <a:p>
            <a:pPr lvl="0"/>
            <a:r>
              <a:rPr lang="en-US" dirty="0"/>
              <a:t>Edit Master text styles</a:t>
            </a:r>
          </a:p>
          <a:p>
            <a:pPr lvl="1"/>
            <a:r>
              <a:rPr lang="en-US" dirty="0"/>
              <a:t>Second level</a:t>
            </a:r>
          </a:p>
          <a:p>
            <a:pPr lvl="2"/>
            <a:r>
              <a:rPr lang="en-US" dirty="0"/>
              <a:t>Third level</a:t>
            </a:r>
          </a:p>
        </p:txBody>
      </p:sp>
      <p:sp>
        <p:nvSpPr>
          <p:cNvPr id="8" name="Text Placeholder 7"/>
          <p:cNvSpPr>
            <a:spLocks noGrp="1"/>
          </p:cNvSpPr>
          <p:nvPr>
            <p:ph type="body" sz="quarter" idx="12"/>
          </p:nvPr>
        </p:nvSpPr>
        <p:spPr>
          <a:xfrm>
            <a:off x="504000" y="1395756"/>
            <a:ext cx="6461999" cy="1620000"/>
          </a:xfrm>
        </p:spPr>
        <p:txBody>
          <a:bodyPr>
            <a:noAutofit/>
          </a:bodyPr>
          <a:lstStyle>
            <a:lvl1pPr marL="0" indent="0">
              <a:lnSpc>
                <a:spcPct val="80000"/>
              </a:lnSpc>
              <a:spcAft>
                <a:spcPts val="0"/>
              </a:spcAft>
              <a:buNone/>
              <a:defRPr sz="4400" b="1" i="0" cap="none" baseline="0">
                <a:solidFill>
                  <a:schemeClr val="accent1"/>
                </a:solidFill>
              </a:defRPr>
            </a:lvl1pPr>
            <a:lvl2pPr marL="0" indent="0">
              <a:lnSpc>
                <a:spcPct val="80000"/>
              </a:lnSpc>
              <a:spcAft>
                <a:spcPts val="0"/>
              </a:spcAft>
              <a:buNone/>
              <a:defRPr sz="4400" b="1" i="0" cap="none" baseline="0">
                <a:solidFill>
                  <a:schemeClr val="accent2"/>
                </a:solidFill>
              </a:defRPr>
            </a:lvl2pPr>
          </a:lstStyle>
          <a:p>
            <a:pPr lvl="0"/>
            <a:r>
              <a:rPr lang="en-US" dirty="0"/>
              <a:t>Edit Master text styles</a:t>
            </a:r>
          </a:p>
          <a:p>
            <a:pPr lvl="1"/>
            <a:r>
              <a:rPr lang="en-US" dirty="0"/>
              <a:t>Second level</a:t>
            </a:r>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sp>
        <p:nvSpPr>
          <p:cNvPr id="12" name="Footer Placeholder 4">
            <a:extLst>
              <a:ext uri="{FF2B5EF4-FFF2-40B4-BE49-F238E27FC236}">
                <a16:creationId xmlns:a16="http://schemas.microsoft.com/office/drawing/2014/main" id="{6B0C79E1-C58A-41A9-9177-E77F223FEEF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0" name="TextBox 19">
            <a:extLst>
              <a:ext uri="{FF2B5EF4-FFF2-40B4-BE49-F238E27FC236}">
                <a16:creationId xmlns:a16="http://schemas.microsoft.com/office/drawing/2014/main" id="{CE24F980-9072-4929-A30B-C6D72E6B4D6A}"/>
              </a:ext>
            </a:extLst>
          </p:cNvPr>
          <p:cNvSpPr txBox="1"/>
          <p:nvPr userDrawn="1"/>
        </p:nvSpPr>
        <p:spPr>
          <a:xfrm>
            <a:off x="-2133600" y="1395756"/>
            <a:ext cx="2018186" cy="1015663"/>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text after the first line then press the key combination</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a:t>
            </a:r>
          </a:p>
          <a:p>
            <a:pPr algn="r"/>
            <a:r>
              <a:rPr lang="en-GB" sz="1000" baseline="0" dirty="0">
                <a:solidFill>
                  <a:schemeClr val="tx1">
                    <a:lumMod val="85000"/>
                    <a:lumOff val="15000"/>
                  </a:schemeClr>
                </a:solidFill>
                <a:latin typeface="Arial" panose="020B0604020202020204" pitchFamily="34" charset="0"/>
                <a:cs typeface="Arial" panose="020B0604020202020204" pitchFamily="34" charset="0"/>
              </a:rPr>
              <a:t>to automatically style with the second level title colour pair.</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F49DBA70-198E-46D2-8FBD-2CC55B1994DA}"/>
              </a:ext>
            </a:extLst>
          </p:cNvPr>
          <p:cNvSpPr txBox="1"/>
          <p:nvPr userDrawn="1"/>
        </p:nvSpPr>
        <p:spPr>
          <a:xfrm>
            <a:off x="-2226092" y="5362873"/>
            <a:ext cx="1805878" cy="55399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Partner logos</a:t>
            </a:r>
          </a:p>
          <a:p>
            <a:pPr algn="r"/>
            <a:r>
              <a:rPr lang="en-GB" sz="1000" b="0" dirty="0">
                <a:solidFill>
                  <a:schemeClr val="tx1">
                    <a:lumMod val="85000"/>
                    <a:lumOff val="15000"/>
                  </a:schemeClr>
                </a:solidFill>
                <a:latin typeface="Arial" panose="020B0604020202020204" pitchFamily="34" charset="0"/>
                <a:cs typeface="Arial" panose="020B0604020202020204" pitchFamily="34" charset="0"/>
              </a:rPr>
              <a:t>The space is reserved for Partner logos if required</a:t>
            </a:r>
            <a:r>
              <a:rPr lang="en-GB" sz="1000" b="0" baseline="0" dirty="0">
                <a:solidFill>
                  <a:schemeClr val="tx1">
                    <a:lumMod val="85000"/>
                    <a:lumOff val="15000"/>
                  </a:schemeClr>
                </a:solidFill>
                <a:latin typeface="Arial" panose="020B0604020202020204" pitchFamily="34" charset="0"/>
                <a:cs typeface="Arial" panose="020B0604020202020204" pitchFamily="34" charset="0"/>
              </a:rPr>
              <a:t>.</a:t>
            </a:r>
            <a:endParaRPr lang="en-GB" sz="1000" b="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2" name="Left Brace 21">
            <a:extLst>
              <a:ext uri="{FF2B5EF4-FFF2-40B4-BE49-F238E27FC236}">
                <a16:creationId xmlns:a16="http://schemas.microsoft.com/office/drawing/2014/main" id="{7FFF29AD-3C2A-4F3B-B0A1-EC678F02D444}"/>
              </a:ext>
            </a:extLst>
          </p:cNvPr>
          <p:cNvSpPr/>
          <p:nvPr userDrawn="1"/>
        </p:nvSpPr>
        <p:spPr>
          <a:xfrm>
            <a:off x="-356714" y="4953000"/>
            <a:ext cx="229714" cy="151853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extBox 13">
            <a:extLst>
              <a:ext uri="{FF2B5EF4-FFF2-40B4-BE49-F238E27FC236}">
                <a16:creationId xmlns:a16="http://schemas.microsoft.com/office/drawing/2014/main" id="{C83FD02A-2FA4-4179-B2F6-3B2A4002C850}"/>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large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5" name="TextBox 14">
            <a:extLst>
              <a:ext uri="{FF2B5EF4-FFF2-40B4-BE49-F238E27FC236}">
                <a16:creationId xmlns:a16="http://schemas.microsoft.com/office/drawing/2014/main" id="{9EB293C3-8827-49B5-B153-5B2298507938}"/>
              </a:ext>
            </a:extLst>
          </p:cNvPr>
          <p:cNvSpPr txBox="1"/>
          <p:nvPr userDrawn="1"/>
        </p:nvSpPr>
        <p:spPr>
          <a:xfrm>
            <a:off x="-2133600" y="3210362"/>
            <a:ext cx="2018186" cy="1477328"/>
          </a:xfrm>
          <a:prstGeom prst="rect">
            <a:avLst/>
          </a:prstGeom>
          <a:solidFill>
            <a:schemeClr val="bg1">
              <a:lumMod val="95000"/>
            </a:schemeClr>
          </a:solidFill>
        </p:spPr>
        <p:txBody>
          <a:bodyPr wrap="square" rtlCol="0">
            <a:spAutoFit/>
          </a:bodyPr>
          <a:lstStyle/>
          <a:p>
            <a:pPr algn="r"/>
            <a:r>
              <a:rPr lang="en-GB" sz="1000" b="1" dirty="0">
                <a:solidFill>
                  <a:schemeClr val="tx1">
                    <a:lumMod val="85000"/>
                    <a:lumOff val="15000"/>
                  </a:schemeClr>
                </a:solidFill>
                <a:latin typeface="Arial" panose="020B0604020202020204" pitchFamily="34" charset="0"/>
                <a:cs typeface="Arial" panose="020B0604020202020204" pitchFamily="34" charset="0"/>
              </a:rPr>
              <a:t>Subtitle Text</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Changing the style works the same was as the title.</a:t>
            </a:r>
          </a:p>
          <a:p>
            <a:pPr algn="r"/>
            <a:endParaRPr lang="en-GB" sz="1000" dirty="0">
              <a:solidFill>
                <a:schemeClr val="tx1">
                  <a:lumMod val="85000"/>
                  <a:lumOff val="15000"/>
                </a:schemeClr>
              </a:solidFill>
              <a:latin typeface="Arial" panose="020B0604020202020204" pitchFamily="34" charset="0"/>
              <a:cs typeface="Arial" panose="020B0604020202020204" pitchFamily="34" charset="0"/>
            </a:endParaRP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Select and press</a:t>
            </a:r>
          </a:p>
          <a:p>
            <a:pPr algn="r"/>
            <a:r>
              <a:rPr lang="en-GB" sz="1000" dirty="0">
                <a:solidFill>
                  <a:schemeClr val="tx1">
                    <a:lumMod val="85000"/>
                    <a:lumOff val="15000"/>
                  </a:schemeClr>
                </a:solidFill>
                <a:latin typeface="Arial" panose="020B0604020202020204" pitchFamily="34" charset="0"/>
                <a:cs typeface="Arial" panose="020B0604020202020204" pitchFamily="34" charset="0"/>
              </a:rPr>
              <a:t>ALT+SHIFT+RIGHT to cycle down through the hierarchy of styles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Use ALT+SHIFT+LEFT to cycle up through the styles</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88C824DE-805F-454C-9A51-8AD9ED83D619}"/>
              </a:ext>
            </a:extLst>
          </p:cNvPr>
          <p:cNvSpPr txBox="1"/>
          <p:nvPr userDrawn="1"/>
        </p:nvSpPr>
        <p:spPr>
          <a:xfrm>
            <a:off x="-1" y="6971636"/>
            <a:ext cx="3187701" cy="1015663"/>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Change the Background image (recommended):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327500168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984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1" name="Slide Number Placeholder 5">
            <a:extLst>
              <a:ext uri="{FF2B5EF4-FFF2-40B4-BE49-F238E27FC236}">
                <a16:creationId xmlns:a16="http://schemas.microsoft.com/office/drawing/2014/main" id="{922B94E9-8886-4BD4-AD7B-5D6C497AED2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27444130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05529294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Bullets opt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8784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1" name="Picture Placeholder 4">
            <a:extLst>
              <a:ext uri="{FF2B5EF4-FFF2-40B4-BE49-F238E27FC236}">
                <a16:creationId xmlns:a16="http://schemas.microsoft.com/office/drawing/2014/main" id="{C14BF379-ED9D-45E8-8CA3-06D7CE194118}"/>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2" name="TextBox 11">
            <a:extLst>
              <a:ext uri="{FF2B5EF4-FFF2-40B4-BE49-F238E27FC236}">
                <a16:creationId xmlns:a16="http://schemas.microsoft.com/office/drawing/2014/main" id="{EB48DA52-AFBC-41DE-B1ED-35E1627EE4B9}"/>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262595883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 Column bulle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F425E74-4630-48CA-B175-5B1CD339C33A}"/>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3" name="Content Placeholder 2"/>
          <p:cNvSpPr>
            <a:spLocks noGrp="1"/>
          </p:cNvSpPr>
          <p:nvPr>
            <p:ph idx="1"/>
          </p:nvPr>
        </p:nvSpPr>
        <p:spPr>
          <a:xfrm>
            <a:off x="504000" y="1584000"/>
            <a:ext cx="48600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5" name="Content Placeholder 4">
            <a:extLst>
              <a:ext uri="{FF2B5EF4-FFF2-40B4-BE49-F238E27FC236}">
                <a16:creationId xmlns:a16="http://schemas.microsoft.com/office/drawing/2014/main" id="{57A88F4B-DE59-4C45-B159-4F58C23B5474}"/>
              </a:ext>
            </a:extLst>
          </p:cNvPr>
          <p:cNvSpPr>
            <a:spLocks noGrp="1"/>
          </p:cNvSpPr>
          <p:nvPr>
            <p:ph sz="quarter" idx="14"/>
          </p:nvPr>
        </p:nvSpPr>
        <p:spPr>
          <a:xfrm>
            <a:off x="5484000" y="1584000"/>
            <a:ext cx="4860000" cy="4329113"/>
          </a:xfrm>
        </p:spPr>
        <p:txBody>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endParaRPr lang="en-GB" dirty="0"/>
          </a:p>
        </p:txBody>
      </p:sp>
    </p:spTree>
    <p:extLst>
      <p:ext uri="{BB962C8B-B14F-4D97-AF65-F5344CB8AC3E}">
        <p14:creationId xmlns:p14="http://schemas.microsoft.com/office/powerpoint/2010/main" val="146122975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Numbered bullets">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B8F5148-9EAA-4306-8093-6719D337570D}"/>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90284AA2-2A6D-4FAD-8811-38B554D9C8B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8784000" cy="4320000"/>
          </a:xfrm>
        </p:spPr>
        <p:txBody>
          <a:bodyPr>
            <a:noAutofit/>
          </a:bodyPr>
          <a:lstStyle>
            <a:lvl1pPr marL="288000" indent="-288000">
              <a:spcBef>
                <a:spcPts val="200"/>
              </a:spcBef>
              <a:buClrTx/>
              <a:buSzPct val="100000"/>
              <a:buFont typeface="+mj-lt"/>
              <a:buAutoNum type="arabicPeriod"/>
              <a:defRPr/>
            </a:lvl1pPr>
            <a:lvl2pPr marL="574675" indent="-288000">
              <a:spcBef>
                <a:spcPts val="200"/>
              </a:spcBef>
              <a:buFont typeface="Arial" panose="020B0604020202020204" pitchFamily="34" charset="0"/>
              <a:buChar char="▲"/>
              <a:defRPr>
                <a:solidFill>
                  <a:schemeClr val="accent2"/>
                </a:solidFill>
              </a:defRPr>
            </a:lvl2pPr>
            <a:lvl3pPr marL="863600" indent="-288000">
              <a:spcBef>
                <a:spcPts val="200"/>
              </a:spcBef>
              <a:spcAft>
                <a:spcPts val="600"/>
              </a:spcAft>
              <a:buClr>
                <a:schemeClr val="accent2"/>
              </a:buClr>
              <a:buSzPct val="50000"/>
              <a:buFont typeface="Arial" panose="020B0604020202020204" pitchFamily="34" charset="0"/>
              <a:buChar char="▲"/>
              <a:defRPr>
                <a:solidFill>
                  <a:schemeClr val="accent2"/>
                </a:solidFill>
              </a:defRPr>
            </a:lvl3pPr>
            <a:lvl4pPr marL="1150938" indent="-288000">
              <a:spcBef>
                <a:spcPts val="200"/>
              </a:spcBef>
              <a:spcAft>
                <a:spcPts val="600"/>
              </a:spcAft>
              <a:buFont typeface="Arial" panose="020B0604020202020204" pitchFamily="34" charset="0"/>
              <a:buChar char="▲"/>
              <a:defRPr>
                <a:solidFill>
                  <a:schemeClr val="accent2"/>
                </a:solidFill>
              </a:defRPr>
            </a:lvl4pPr>
            <a:lvl5pPr marL="1440000" indent="-288000">
              <a:spcBef>
                <a:spcPts val="200"/>
              </a:spcBef>
              <a:spcAft>
                <a:spcPts val="600"/>
              </a:spcAft>
              <a:buFont typeface="Arial" panose="020B0604020202020204" pitchFamily="34" charset="0"/>
              <a:buChar char="▲"/>
              <a:defRPr>
                <a:solidFill>
                  <a:schemeClr val="accent2"/>
                </a:solidFill>
              </a:defRPr>
            </a:lvl5pPr>
            <a:lvl6pPr marL="1728000" indent="-288000">
              <a:spcBef>
                <a:spcPts val="200"/>
              </a:spcBef>
              <a:buFont typeface="Arial" panose="020B0604020202020204" pitchFamily="34" charset="0"/>
              <a:buChar char="▲"/>
              <a:defRPr>
                <a:solidFill>
                  <a:schemeClr val="accent2"/>
                </a:solidFill>
              </a:defRPr>
            </a:lvl6pPr>
            <a:lvl7pPr marL="2016000" indent="-288000">
              <a:spcBef>
                <a:spcPts val="200"/>
              </a:spcBef>
              <a:buFont typeface="Arial" panose="020B0604020202020204" pitchFamily="34" charset="0"/>
              <a:buChar char="▲"/>
              <a:defRPr>
                <a:solidFill>
                  <a:schemeClr val="accent2"/>
                </a:solidFill>
              </a:defRPr>
            </a:lvl7pPr>
            <a:lvl8pPr marL="2304000" indent="-288000">
              <a:spcBef>
                <a:spcPts val="200"/>
              </a:spcBef>
              <a:buFont typeface="Arial" panose="020B0604020202020204" pitchFamily="34" charset="0"/>
              <a:buChar char="▲"/>
              <a:defRPr>
                <a:solidFill>
                  <a:schemeClr val="accent2"/>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ext Placeholder 7">
            <a:extLst>
              <a:ext uri="{FF2B5EF4-FFF2-40B4-BE49-F238E27FC236}">
                <a16:creationId xmlns:a16="http://schemas.microsoft.com/office/drawing/2014/main" id="{34663935-481F-4C4B-8392-5C738301D65A}"/>
              </a:ext>
            </a:extLst>
          </p:cNvPr>
          <p:cNvSpPr>
            <a:spLocks noGrp="1"/>
          </p:cNvSpPr>
          <p:nvPr>
            <p:ph type="body" sz="quarter" idx="14"/>
          </p:nvPr>
        </p:nvSpPr>
        <p:spPr>
          <a:xfrm>
            <a:off x="504000" y="5884210"/>
            <a:ext cx="8784000" cy="433790"/>
          </a:xfrm>
        </p:spPr>
        <p:txBody>
          <a:bodyPr>
            <a:noAutofit/>
          </a:bodyPr>
          <a:lstStyle>
            <a:lvl1pPr marL="0" indent="0">
              <a:lnSpc>
                <a:spcPts val="1200"/>
              </a:lnSpc>
              <a:spcAft>
                <a:spcPts val="0"/>
              </a:spcAft>
              <a:buNone/>
              <a:defRPr sz="1000" b="0" cap="none" baseline="0">
                <a:solidFill>
                  <a:schemeClr val="tx1"/>
                </a:solidFill>
              </a:defRPr>
            </a:lvl1pPr>
          </a:lstStyle>
          <a:p>
            <a:pPr lvl="0"/>
            <a:r>
              <a:rPr lang="en-US" dirty="0"/>
              <a:t>Edit Master text styles</a:t>
            </a:r>
          </a:p>
        </p:txBody>
      </p:sp>
      <p:sp>
        <p:nvSpPr>
          <p:cNvPr id="17" name="Title 1">
            <a:extLst>
              <a:ext uri="{FF2B5EF4-FFF2-40B4-BE49-F238E27FC236}">
                <a16:creationId xmlns:a16="http://schemas.microsoft.com/office/drawing/2014/main" id="{23311043-2D30-4223-B488-F837CD0C7317}"/>
              </a:ext>
            </a:extLst>
          </p:cNvPr>
          <p:cNvSpPr>
            <a:spLocks noGrp="1"/>
          </p:cNvSpPr>
          <p:nvPr>
            <p:ph type="title"/>
          </p:nvPr>
        </p:nvSpPr>
        <p:spPr>
          <a:xfrm>
            <a:off x="504000" y="612000"/>
            <a:ext cx="9840000" cy="396000"/>
          </a:xfrm>
        </p:spPr>
        <p:txBody>
          <a:bodyPr>
            <a:noAutofit/>
          </a:bodyPr>
          <a:lstStyle>
            <a:lvl1pPr>
              <a:defRPr>
                <a:solidFill>
                  <a:schemeClr val="accent1"/>
                </a:solidFill>
              </a:defRPr>
            </a:lvl1pPr>
          </a:lstStyle>
          <a:p>
            <a:r>
              <a:rPr lang="en-US" dirty="0"/>
              <a:t>Click to edit Master title style</a:t>
            </a:r>
          </a:p>
        </p:txBody>
      </p:sp>
      <p:sp>
        <p:nvSpPr>
          <p:cNvPr id="18" name="Text Placeholder 7">
            <a:extLst>
              <a:ext uri="{FF2B5EF4-FFF2-40B4-BE49-F238E27FC236}">
                <a16:creationId xmlns:a16="http://schemas.microsoft.com/office/drawing/2014/main" id="{0BF594A0-2ED1-40F3-B350-08BA401CB679}"/>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Footer Placeholder 4">
            <a:extLst>
              <a:ext uri="{FF2B5EF4-FFF2-40B4-BE49-F238E27FC236}">
                <a16:creationId xmlns:a16="http://schemas.microsoft.com/office/drawing/2014/main" id="{102D9270-702A-48DF-8890-CC27934A2F6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1F43B717-A489-41E2-93A6-35A204CA0733}"/>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20" name="Picture Placeholder 4">
            <a:extLst>
              <a:ext uri="{FF2B5EF4-FFF2-40B4-BE49-F238E27FC236}">
                <a16:creationId xmlns:a16="http://schemas.microsoft.com/office/drawing/2014/main" id="{B7C1F4D3-54F4-428D-A293-261BDC40581A}"/>
              </a:ext>
            </a:extLst>
          </p:cNvPr>
          <p:cNvSpPr>
            <a:spLocks noGrp="1"/>
          </p:cNvSpPr>
          <p:nvPr>
            <p:ph type="pic" sz="quarter" idx="15" hasCustomPrompt="1"/>
          </p:nvPr>
        </p:nvSpPr>
        <p:spPr>
          <a:xfrm>
            <a:off x="8989952" y="3734711"/>
            <a:ext cx="2172545" cy="3134484"/>
          </a:xfrm>
          <a:custGeom>
            <a:avLst/>
            <a:gdLst>
              <a:gd name="connsiteX0" fmla="*/ 0 w 2847600"/>
              <a:gd name="connsiteY0" fmla="*/ 3154362 h 3154362"/>
              <a:gd name="connsiteX1" fmla="*/ 1423800 w 2847600"/>
              <a:gd name="connsiteY1" fmla="*/ 0 h 3154362"/>
              <a:gd name="connsiteX2" fmla="*/ 2847600 w 2847600"/>
              <a:gd name="connsiteY2" fmla="*/ 3154362 h 3154362"/>
              <a:gd name="connsiteX3" fmla="*/ 0 w 2847600"/>
              <a:gd name="connsiteY3"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0 w 2847600"/>
              <a:gd name="connsiteY4" fmla="*/ 3154362 h 3154362"/>
              <a:gd name="connsiteX0" fmla="*/ 0 w 2847600"/>
              <a:gd name="connsiteY0" fmla="*/ 3154362 h 3154362"/>
              <a:gd name="connsiteX1" fmla="*/ 1423800 w 2847600"/>
              <a:gd name="connsiteY1" fmla="*/ 0 h 3154362"/>
              <a:gd name="connsiteX2" fmla="*/ 2169133 w 2847600"/>
              <a:gd name="connsiteY2" fmla="*/ 1656520 h 3154362"/>
              <a:gd name="connsiteX3" fmla="*/ 2847600 w 2847600"/>
              <a:gd name="connsiteY3" fmla="*/ 3154362 h 3154362"/>
              <a:gd name="connsiteX4" fmla="*/ 1496981 w 2847600"/>
              <a:gd name="connsiteY4" fmla="*/ 3154362 h 3154362"/>
              <a:gd name="connsiteX5" fmla="*/ 0 w 2847600"/>
              <a:gd name="connsiteY5" fmla="*/ 3154362 h 3154362"/>
              <a:gd name="connsiteX0" fmla="*/ 0 w 2169133"/>
              <a:gd name="connsiteY0" fmla="*/ 3154362 h 3154362"/>
              <a:gd name="connsiteX1" fmla="*/ 1423800 w 2169133"/>
              <a:gd name="connsiteY1" fmla="*/ 0 h 3154362"/>
              <a:gd name="connsiteX2" fmla="*/ 2169133 w 2169133"/>
              <a:gd name="connsiteY2" fmla="*/ 1656520 h 3154362"/>
              <a:gd name="connsiteX3" fmla="*/ 1496981 w 2169133"/>
              <a:gd name="connsiteY3" fmla="*/ 3154362 h 3154362"/>
              <a:gd name="connsiteX4" fmla="*/ 0 w 2169133"/>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496981 w 2172545"/>
              <a:gd name="connsiteY3" fmla="*/ 3154362 h 3154362"/>
              <a:gd name="connsiteX4" fmla="*/ 0 w 2172545"/>
              <a:gd name="connsiteY4" fmla="*/ 3154362 h 3154362"/>
              <a:gd name="connsiteX0" fmla="*/ 0 w 2172545"/>
              <a:gd name="connsiteY0" fmla="*/ 3154362 h 3154362"/>
              <a:gd name="connsiteX1" fmla="*/ 1423800 w 2172545"/>
              <a:gd name="connsiteY1" fmla="*/ 0 h 3154362"/>
              <a:gd name="connsiteX2" fmla="*/ 2172545 w 2172545"/>
              <a:gd name="connsiteY2" fmla="*/ 1656520 h 3154362"/>
              <a:gd name="connsiteX3" fmla="*/ 1503805 w 2172545"/>
              <a:gd name="connsiteY3" fmla="*/ 3154362 h 3154362"/>
              <a:gd name="connsiteX4" fmla="*/ 0 w 2172545"/>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03805 w 2180496"/>
              <a:gd name="connsiteY3" fmla="*/ 3154362 h 3154362"/>
              <a:gd name="connsiteX4" fmla="*/ 0 w 2180496"/>
              <a:gd name="connsiteY4" fmla="*/ 3154362 h 3154362"/>
              <a:gd name="connsiteX0" fmla="*/ 0 w 2180496"/>
              <a:gd name="connsiteY0" fmla="*/ 3154362 h 3154362"/>
              <a:gd name="connsiteX1" fmla="*/ 1423800 w 2180496"/>
              <a:gd name="connsiteY1" fmla="*/ 0 h 3154362"/>
              <a:gd name="connsiteX2" fmla="*/ 2180496 w 2180496"/>
              <a:gd name="connsiteY2" fmla="*/ 1668447 h 3154362"/>
              <a:gd name="connsiteX3" fmla="*/ 1523683 w 2180496"/>
              <a:gd name="connsiteY3" fmla="*/ 3138459 h 3154362"/>
              <a:gd name="connsiteX4" fmla="*/ 0 w 2180496"/>
              <a:gd name="connsiteY4" fmla="*/ 3154362 h 3154362"/>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8459 h 3138459"/>
              <a:gd name="connsiteX4" fmla="*/ 0 w 2176521"/>
              <a:gd name="connsiteY4" fmla="*/ 3138459 h 3138459"/>
              <a:gd name="connsiteX0" fmla="*/ 0 w 2176521"/>
              <a:gd name="connsiteY0" fmla="*/ 3138459 h 3138459"/>
              <a:gd name="connsiteX1" fmla="*/ 1419825 w 2176521"/>
              <a:gd name="connsiteY1" fmla="*/ 0 h 3138459"/>
              <a:gd name="connsiteX2" fmla="*/ 2176521 w 2176521"/>
              <a:gd name="connsiteY2" fmla="*/ 1668447 h 3138459"/>
              <a:gd name="connsiteX3" fmla="*/ 1519708 w 2176521"/>
              <a:gd name="connsiteY3" fmla="*/ 3134484 h 3138459"/>
              <a:gd name="connsiteX4" fmla="*/ 0 w 2176521"/>
              <a:gd name="connsiteY4" fmla="*/ 3138459 h 3138459"/>
              <a:gd name="connsiteX0" fmla="*/ 0 w 2172545"/>
              <a:gd name="connsiteY0" fmla="*/ 3134483 h 3134484"/>
              <a:gd name="connsiteX1" fmla="*/ 1415849 w 2172545"/>
              <a:gd name="connsiteY1" fmla="*/ 0 h 3134484"/>
              <a:gd name="connsiteX2" fmla="*/ 2172545 w 2172545"/>
              <a:gd name="connsiteY2" fmla="*/ 1668447 h 3134484"/>
              <a:gd name="connsiteX3" fmla="*/ 1515732 w 2172545"/>
              <a:gd name="connsiteY3" fmla="*/ 3134484 h 3134484"/>
              <a:gd name="connsiteX4" fmla="*/ 0 w 2172545"/>
              <a:gd name="connsiteY4" fmla="*/ 3134483 h 31344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72545" h="3134484">
                <a:moveTo>
                  <a:pt x="0" y="3134483"/>
                </a:moveTo>
                <a:lnTo>
                  <a:pt x="1415849" y="0"/>
                </a:lnTo>
                <a:lnTo>
                  <a:pt x="2172545" y="1668447"/>
                </a:lnTo>
                <a:lnTo>
                  <a:pt x="1515732" y="3134484"/>
                </a:lnTo>
                <a:lnTo>
                  <a:pt x="0" y="3134483"/>
                </a:lnTo>
                <a:close/>
              </a:path>
            </a:pathLst>
          </a:custGeom>
          <a:solidFill>
            <a:schemeClr val="tx2"/>
          </a:solidFill>
          <a:ln>
            <a:noFill/>
          </a:ln>
        </p:spPr>
        <p:txBody>
          <a:bodyPr anchor="ctr">
            <a:normAutofit/>
          </a:bodyPr>
          <a:lstStyle>
            <a:lvl1pPr marL="0" indent="0" algn="ctr">
              <a:lnSpc>
                <a:spcPct val="100000"/>
              </a:lnSpc>
              <a:spcAft>
                <a:spcPts val="0"/>
              </a:spcAft>
              <a:buNone/>
              <a:defRPr sz="1000"/>
            </a:lvl1pPr>
          </a:lstStyle>
          <a:p>
            <a:r>
              <a:rPr lang="en-GB" dirty="0"/>
              <a:t>Click icon </a:t>
            </a:r>
            <a:br>
              <a:rPr lang="en-GB" dirty="0"/>
            </a:br>
            <a:r>
              <a:rPr lang="en-GB" dirty="0"/>
              <a:t>to add </a:t>
            </a:r>
            <a:br>
              <a:rPr lang="en-GB" dirty="0"/>
            </a:br>
            <a:r>
              <a:rPr lang="en-GB" dirty="0"/>
              <a:t>picture</a:t>
            </a:r>
          </a:p>
        </p:txBody>
      </p:sp>
      <p:sp>
        <p:nvSpPr>
          <p:cNvPr id="14" name="TextBox 13">
            <a:extLst>
              <a:ext uri="{FF2B5EF4-FFF2-40B4-BE49-F238E27FC236}">
                <a16:creationId xmlns:a16="http://schemas.microsoft.com/office/drawing/2014/main" id="{94A2BA0B-0CAC-4DF7-9FFA-49DCD71AB604}"/>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(optional):</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307521746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BAD880F-9374-4317-A61D-AEC8DE16A8A9}"/>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7">
            <a:extLst>
              <a:ext uri="{FF2B5EF4-FFF2-40B4-BE49-F238E27FC236}">
                <a16:creationId xmlns:a16="http://schemas.microsoft.com/office/drawing/2014/main" id="{FA142BD3-3DB9-4953-B740-7AFA5F0E01BE}"/>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 name="Rectangle 10"/>
          <p:cNvSpPr/>
          <p:nvPr userDrawn="1"/>
        </p:nvSpPr>
        <p:spPr>
          <a:xfrm>
            <a:off x="0" y="-3009"/>
            <a:ext cx="8534400" cy="6880745"/>
          </a:xfrm>
          <a:custGeom>
            <a:avLst/>
            <a:gdLst>
              <a:gd name="connsiteX0" fmla="*/ 0 w 8572500"/>
              <a:gd name="connsiteY0" fmla="*/ 0 h 6861695"/>
              <a:gd name="connsiteX1" fmla="*/ 8572500 w 8572500"/>
              <a:gd name="connsiteY1" fmla="*/ 0 h 6861695"/>
              <a:gd name="connsiteX2" fmla="*/ 8572500 w 8572500"/>
              <a:gd name="connsiteY2" fmla="*/ 6861695 h 6861695"/>
              <a:gd name="connsiteX3" fmla="*/ 0 w 8572500"/>
              <a:gd name="connsiteY3" fmla="*/ 6861695 h 6861695"/>
              <a:gd name="connsiteX4" fmla="*/ 0 w 8572500"/>
              <a:gd name="connsiteY4" fmla="*/ 0 h 6861695"/>
              <a:gd name="connsiteX0" fmla="*/ 0 w 8572500"/>
              <a:gd name="connsiteY0" fmla="*/ 0 h 6861695"/>
              <a:gd name="connsiteX1" fmla="*/ 8572500 w 8572500"/>
              <a:gd name="connsiteY1" fmla="*/ 0 h 6861695"/>
              <a:gd name="connsiteX2" fmla="*/ 8572500 w 8572500"/>
              <a:gd name="connsiteY2" fmla="*/ 6861695 h 6861695"/>
              <a:gd name="connsiteX3" fmla="*/ 5429250 w 8572500"/>
              <a:gd name="connsiteY3" fmla="*/ 6858001 h 6861695"/>
              <a:gd name="connsiteX4" fmla="*/ 0 w 8572500"/>
              <a:gd name="connsiteY4" fmla="*/ 6861695 h 6861695"/>
              <a:gd name="connsiteX5" fmla="*/ 0 w 8572500"/>
              <a:gd name="connsiteY5" fmla="*/ 0 h 6861695"/>
              <a:gd name="connsiteX0" fmla="*/ 0 w 8572500"/>
              <a:gd name="connsiteY0" fmla="*/ 0 h 6861695"/>
              <a:gd name="connsiteX1" fmla="*/ 8572500 w 8572500"/>
              <a:gd name="connsiteY1" fmla="*/ 0 h 6861695"/>
              <a:gd name="connsiteX2" fmla="*/ 5429250 w 8572500"/>
              <a:gd name="connsiteY2" fmla="*/ 6858001 h 6861695"/>
              <a:gd name="connsiteX3" fmla="*/ 0 w 8572500"/>
              <a:gd name="connsiteY3" fmla="*/ 6861695 h 6861695"/>
              <a:gd name="connsiteX4" fmla="*/ 0 w 8572500"/>
              <a:gd name="connsiteY4" fmla="*/ 0 h 6861695"/>
              <a:gd name="connsiteX0" fmla="*/ 0 w 8572500"/>
              <a:gd name="connsiteY0" fmla="*/ 19050 h 6880745"/>
              <a:gd name="connsiteX1" fmla="*/ 8572500 w 8572500"/>
              <a:gd name="connsiteY1" fmla="*/ 0 h 6880745"/>
              <a:gd name="connsiteX2" fmla="*/ 5429250 w 8572500"/>
              <a:gd name="connsiteY2" fmla="*/ 6877051 h 6880745"/>
              <a:gd name="connsiteX3" fmla="*/ 0 w 8572500"/>
              <a:gd name="connsiteY3" fmla="*/ 6880745 h 6880745"/>
              <a:gd name="connsiteX4" fmla="*/ 0 w 8572500"/>
              <a:gd name="connsiteY4" fmla="*/ 19050 h 6880745"/>
              <a:gd name="connsiteX0" fmla="*/ 0 w 8534400"/>
              <a:gd name="connsiteY0" fmla="*/ 19050 h 6880745"/>
              <a:gd name="connsiteX1" fmla="*/ 8534400 w 8534400"/>
              <a:gd name="connsiteY1" fmla="*/ 0 h 6880745"/>
              <a:gd name="connsiteX2" fmla="*/ 5429250 w 8534400"/>
              <a:gd name="connsiteY2" fmla="*/ 6877051 h 6880745"/>
              <a:gd name="connsiteX3" fmla="*/ 0 w 8534400"/>
              <a:gd name="connsiteY3" fmla="*/ 6880745 h 6880745"/>
              <a:gd name="connsiteX4" fmla="*/ 0 w 8534400"/>
              <a:gd name="connsiteY4" fmla="*/ 19050 h 688074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80745 h 6909135"/>
              <a:gd name="connsiteX4" fmla="*/ 0 w 8534400"/>
              <a:gd name="connsiteY4" fmla="*/ 19050 h 690913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96787 h 6909135"/>
              <a:gd name="connsiteX4" fmla="*/ 0 w 8534400"/>
              <a:gd name="connsiteY4" fmla="*/ 19050 h 6909135"/>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3008 h 6880745"/>
              <a:gd name="connsiteX1" fmla="*/ 8534400 w 8534400"/>
              <a:gd name="connsiteY1" fmla="*/ 0 h 6880745"/>
              <a:gd name="connsiteX2" fmla="*/ 5413208 w 8534400"/>
              <a:gd name="connsiteY2" fmla="*/ 6877051 h 6880745"/>
              <a:gd name="connsiteX3" fmla="*/ 0 w 8534400"/>
              <a:gd name="connsiteY3" fmla="*/ 6880745 h 6880745"/>
              <a:gd name="connsiteX4" fmla="*/ 0 w 8534400"/>
              <a:gd name="connsiteY4" fmla="*/ 3008 h 6880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0" h="6880745">
                <a:moveTo>
                  <a:pt x="0" y="3008"/>
                </a:moveTo>
                <a:lnTo>
                  <a:pt x="8534400" y="0"/>
                </a:lnTo>
                <a:lnTo>
                  <a:pt x="5413208" y="6877051"/>
                </a:lnTo>
                <a:lnTo>
                  <a:pt x="0" y="6880745"/>
                </a:lnTo>
                <a:lnTo>
                  <a:pt x="0" y="3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80000"/>
              </a:lnSpc>
            </a:pPr>
            <a:endParaRPr lang="en-GB" dirty="0"/>
          </a:p>
        </p:txBody>
      </p:sp>
      <p:sp>
        <p:nvSpPr>
          <p:cNvPr id="8" name="Text Placeholder 7"/>
          <p:cNvSpPr>
            <a:spLocks noGrp="1"/>
          </p:cNvSpPr>
          <p:nvPr>
            <p:ph type="body" sz="quarter" idx="12"/>
          </p:nvPr>
        </p:nvSpPr>
        <p:spPr>
          <a:xfrm>
            <a:off x="504000" y="1395756"/>
            <a:ext cx="7020750" cy="1620000"/>
          </a:xfrm>
        </p:spPr>
        <p:txBody>
          <a:bodyPr>
            <a:noAutofit/>
          </a:bodyPr>
          <a:lstStyle>
            <a:lvl1pPr marL="0" indent="0">
              <a:lnSpc>
                <a:spcPct val="80000"/>
              </a:lnSpc>
              <a:spcBef>
                <a:spcPts val="0"/>
              </a:spcBef>
              <a:spcAft>
                <a:spcPts val="0"/>
              </a:spcAft>
              <a:buNone/>
              <a:defRPr sz="4400" b="1" i="0" cap="none" baseline="0">
                <a:solidFill>
                  <a:schemeClr val="accent2"/>
                </a:solidFill>
              </a:defRPr>
            </a:lvl1pPr>
            <a:lvl2pPr marL="0" indent="0">
              <a:lnSpc>
                <a:spcPct val="80000"/>
              </a:lnSpc>
              <a:spcBef>
                <a:spcPts val="0"/>
              </a:spcBef>
              <a:spcAft>
                <a:spcPts val="0"/>
              </a:spcAft>
              <a:buNone/>
              <a:defRPr sz="4400" b="1" i="0" cap="none" baseline="0">
                <a:solidFill>
                  <a:schemeClr val="bg2"/>
                </a:solidFill>
              </a:defRPr>
            </a:lvl2pPr>
          </a:lstStyle>
          <a:p>
            <a:pPr lvl="0"/>
            <a:r>
              <a:rPr lang="en-US" dirty="0"/>
              <a:t>Edit Master text styles</a:t>
            </a:r>
          </a:p>
          <a:p>
            <a:pPr lvl="1"/>
            <a:r>
              <a:rPr lang="en-US" dirty="0"/>
              <a:t>Second level</a:t>
            </a:r>
          </a:p>
        </p:txBody>
      </p:sp>
      <p:sp>
        <p:nvSpPr>
          <p:cNvPr id="10" name="Rectangle 9"/>
          <p:cNvSpPr/>
          <p:nvPr userDrawn="1"/>
        </p:nvSpPr>
        <p:spPr>
          <a:xfrm>
            <a:off x="504000" y="0"/>
            <a:ext cx="1430400" cy="32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accent2"/>
                </a:solidFill>
              </a:rPr>
              <a:t>Internal use only</a:t>
            </a:r>
          </a:p>
        </p:txBody>
      </p:sp>
      <p:sp>
        <p:nvSpPr>
          <p:cNvPr id="4" name="Picture Placeholder 3"/>
          <p:cNvSpPr>
            <a:spLocks noGrp="1"/>
          </p:cNvSpPr>
          <p:nvPr>
            <p:ph type="pic" sz="quarter" idx="15" hasCustomPrompt="1"/>
          </p:nvPr>
        </p:nvSpPr>
        <p:spPr>
          <a:xfrm>
            <a:off x="5404039" y="-2"/>
            <a:ext cx="5767260" cy="6879600"/>
          </a:xfrm>
          <a:custGeom>
            <a:avLst/>
            <a:gdLst>
              <a:gd name="connsiteX0" fmla="*/ 0 w 6505200"/>
              <a:gd name="connsiteY0" fmla="*/ 7200000 h 7200000"/>
              <a:gd name="connsiteX1" fmla="*/ 3252600 w 6505200"/>
              <a:gd name="connsiteY1" fmla="*/ 0 h 7200000"/>
              <a:gd name="connsiteX2" fmla="*/ 6505200 w 6505200"/>
              <a:gd name="connsiteY2" fmla="*/ 7200000 h 7200000"/>
              <a:gd name="connsiteX3" fmla="*/ 0 w 6505200"/>
              <a:gd name="connsiteY3" fmla="*/ 7200000 h 7200000"/>
              <a:gd name="connsiteX0" fmla="*/ 0 w 6505200"/>
              <a:gd name="connsiteY0" fmla="*/ 7200000 h 7200000"/>
              <a:gd name="connsiteX1" fmla="*/ 3252600 w 6505200"/>
              <a:gd name="connsiteY1" fmla="*/ 0 h 7200000"/>
              <a:gd name="connsiteX2" fmla="*/ 3364586 w 6505200"/>
              <a:gd name="connsiteY2" fmla="*/ 252000 h 7200000"/>
              <a:gd name="connsiteX3" fmla="*/ 6505200 w 6505200"/>
              <a:gd name="connsiteY3" fmla="*/ 7200000 h 7200000"/>
              <a:gd name="connsiteX4" fmla="*/ 0 w 6505200"/>
              <a:gd name="connsiteY4" fmla="*/ 7200000 h 7200000"/>
              <a:gd name="connsiteX0" fmla="*/ 0 w 6505200"/>
              <a:gd name="connsiteY0" fmla="*/ 7200000 h 7200000"/>
              <a:gd name="connsiteX1" fmla="*/ 3135986 w 6505200"/>
              <a:gd name="connsiteY1" fmla="*/ 252000 h 7200000"/>
              <a:gd name="connsiteX2" fmla="*/ 3252600 w 6505200"/>
              <a:gd name="connsiteY2" fmla="*/ 0 h 7200000"/>
              <a:gd name="connsiteX3" fmla="*/ 3364586 w 6505200"/>
              <a:gd name="connsiteY3" fmla="*/ 252000 h 7200000"/>
              <a:gd name="connsiteX4" fmla="*/ 6505200 w 6505200"/>
              <a:gd name="connsiteY4" fmla="*/ 7200000 h 7200000"/>
              <a:gd name="connsiteX5" fmla="*/ 0 w 6505200"/>
              <a:gd name="connsiteY5" fmla="*/ 7200000 h 7200000"/>
              <a:gd name="connsiteX0" fmla="*/ 0 w 6505200"/>
              <a:gd name="connsiteY0" fmla="*/ 6948000 h 6948000"/>
              <a:gd name="connsiteX1" fmla="*/ 3135986 w 6505200"/>
              <a:gd name="connsiteY1" fmla="*/ 0 h 6948000"/>
              <a:gd name="connsiteX2" fmla="*/ 3364586 w 6505200"/>
              <a:gd name="connsiteY2" fmla="*/ 0 h 6948000"/>
              <a:gd name="connsiteX3" fmla="*/ 6505200 w 6505200"/>
              <a:gd name="connsiteY3" fmla="*/ 6948000 h 6948000"/>
              <a:gd name="connsiteX4" fmla="*/ 0 w 6505200"/>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0 w 6475317"/>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5147389 w 6475317"/>
              <a:gd name="connsiteY4" fmla="*/ 6860988 h 6948000"/>
              <a:gd name="connsiteX5" fmla="*/ 0 w 6475317"/>
              <a:gd name="connsiteY5"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5792848 w 6475317"/>
              <a:gd name="connsiteY3" fmla="*/ 5378824 h 6948000"/>
              <a:gd name="connsiteX4" fmla="*/ 6475317 w 6475317"/>
              <a:gd name="connsiteY4" fmla="*/ 6870306 h 6948000"/>
              <a:gd name="connsiteX5" fmla="*/ 5147389 w 6475317"/>
              <a:gd name="connsiteY5" fmla="*/ 6860988 h 6948000"/>
              <a:gd name="connsiteX6" fmla="*/ 0 w 6475317"/>
              <a:gd name="connsiteY6"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47389 w 5792848"/>
              <a:gd name="connsiteY4" fmla="*/ 6860988 h 6948000"/>
              <a:gd name="connsiteX5" fmla="*/ 0 w 5792848"/>
              <a:gd name="connsiteY5"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53365 w 5792848"/>
              <a:gd name="connsiteY4" fmla="*/ 6860988 h 6948000"/>
              <a:gd name="connsiteX5" fmla="*/ 0 w 5792848"/>
              <a:gd name="connsiteY5" fmla="*/ 6948000 h 6948000"/>
              <a:gd name="connsiteX0" fmla="*/ 0 w 5756990"/>
              <a:gd name="connsiteY0" fmla="*/ 6864329 h 6864329"/>
              <a:gd name="connsiteX1" fmla="*/ 3100128 w 5756990"/>
              <a:gd name="connsiteY1" fmla="*/ 0 h 6864329"/>
              <a:gd name="connsiteX2" fmla="*/ 3328728 w 5756990"/>
              <a:gd name="connsiteY2" fmla="*/ 0 h 6864329"/>
              <a:gd name="connsiteX3" fmla="*/ 5756990 w 5756990"/>
              <a:gd name="connsiteY3" fmla="*/ 5378824 h 6864329"/>
              <a:gd name="connsiteX4" fmla="*/ 5117507 w 5756990"/>
              <a:gd name="connsiteY4" fmla="*/ 6860988 h 6864329"/>
              <a:gd name="connsiteX5" fmla="*/ 0 w 5756990"/>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17507 w 5761224"/>
              <a:gd name="connsiteY4" fmla="*/ 6860988 h 6864329"/>
              <a:gd name="connsiteX5" fmla="*/ 0 w 5761224"/>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09040 w 5761224"/>
              <a:gd name="connsiteY4" fmla="*/ 6860988 h 6864329"/>
              <a:gd name="connsiteX5" fmla="*/ 0 w 5761224"/>
              <a:gd name="connsiteY5" fmla="*/ 6864329 h 6864329"/>
              <a:gd name="connsiteX0" fmla="*/ 0 w 5764242"/>
              <a:gd name="connsiteY0" fmla="*/ 6864329 h 6864329"/>
              <a:gd name="connsiteX1" fmla="*/ 3100128 w 5764242"/>
              <a:gd name="connsiteY1" fmla="*/ 0 h 6864329"/>
              <a:gd name="connsiteX2" fmla="*/ 3328728 w 5764242"/>
              <a:gd name="connsiteY2" fmla="*/ 0 h 6864329"/>
              <a:gd name="connsiteX3" fmla="*/ 5764242 w 5764242"/>
              <a:gd name="connsiteY3" fmla="*/ 5389094 h 6864329"/>
              <a:gd name="connsiteX4" fmla="*/ 5109040 w 5764242"/>
              <a:gd name="connsiteY4" fmla="*/ 6860988 h 6864329"/>
              <a:gd name="connsiteX5" fmla="*/ 0 w 5764242"/>
              <a:gd name="connsiteY5" fmla="*/ 6864329 h 6864329"/>
              <a:gd name="connsiteX0" fmla="*/ 0 w 5764242"/>
              <a:gd name="connsiteY0" fmla="*/ 6864329 h 6873059"/>
              <a:gd name="connsiteX1" fmla="*/ 3100128 w 5764242"/>
              <a:gd name="connsiteY1" fmla="*/ 0 h 6873059"/>
              <a:gd name="connsiteX2" fmla="*/ 3328728 w 5764242"/>
              <a:gd name="connsiteY2" fmla="*/ 0 h 6873059"/>
              <a:gd name="connsiteX3" fmla="*/ 5764242 w 5764242"/>
              <a:gd name="connsiteY3" fmla="*/ 5389094 h 6873059"/>
              <a:gd name="connsiteX4" fmla="*/ 5109040 w 5764242"/>
              <a:gd name="connsiteY4" fmla="*/ 6873059 h 6873059"/>
              <a:gd name="connsiteX5" fmla="*/ 0 w 5764242"/>
              <a:gd name="connsiteY5" fmla="*/ 6864329 h 6873059"/>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389094 h 6873383"/>
              <a:gd name="connsiteX4" fmla="*/ 5112058 w 5767260"/>
              <a:gd name="connsiteY4" fmla="*/ 6873059 h 6873383"/>
              <a:gd name="connsiteX5" fmla="*/ 0 w 5767260"/>
              <a:gd name="connsiteY5" fmla="*/ 6873383 h 6873383"/>
              <a:gd name="connsiteX0" fmla="*/ 0 w 5772456"/>
              <a:gd name="connsiteY0" fmla="*/ 6873383 h 6873383"/>
              <a:gd name="connsiteX1" fmla="*/ 3103146 w 5772456"/>
              <a:gd name="connsiteY1" fmla="*/ 0 h 6873383"/>
              <a:gd name="connsiteX2" fmla="*/ 3331746 w 5772456"/>
              <a:gd name="connsiteY2" fmla="*/ 0 h 6873383"/>
              <a:gd name="connsiteX3" fmla="*/ 5772456 w 5772456"/>
              <a:gd name="connsiteY3" fmla="*/ 5409876 h 6873383"/>
              <a:gd name="connsiteX4" fmla="*/ 5112058 w 5772456"/>
              <a:gd name="connsiteY4" fmla="*/ 6873059 h 6873383"/>
              <a:gd name="connsiteX5" fmla="*/ 0 w 5772456"/>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12058 w 5767260"/>
              <a:gd name="connsiteY4" fmla="*/ 6873059 h 6873383"/>
              <a:gd name="connsiteX5" fmla="*/ 0 w 5767260"/>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28534 w 5767260"/>
              <a:gd name="connsiteY4" fmla="*/ 6868940 h 6873383"/>
              <a:gd name="connsiteX5" fmla="*/ 0 w 5767260"/>
              <a:gd name="connsiteY5" fmla="*/ 6873383 h 687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7260" h="6873383">
                <a:moveTo>
                  <a:pt x="0" y="6873383"/>
                </a:moveTo>
                <a:lnTo>
                  <a:pt x="3103146" y="0"/>
                </a:lnTo>
                <a:lnTo>
                  <a:pt x="3331746" y="0"/>
                </a:lnTo>
                <a:lnTo>
                  <a:pt x="5767260" y="5404681"/>
                </a:lnTo>
                <a:lnTo>
                  <a:pt x="5128534" y="6868940"/>
                </a:lnTo>
                <a:lnTo>
                  <a:pt x="0" y="6873383"/>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5" name="Footer Placeholder 4">
            <a:extLst>
              <a:ext uri="{FF2B5EF4-FFF2-40B4-BE49-F238E27FC236}">
                <a16:creationId xmlns:a16="http://schemas.microsoft.com/office/drawing/2014/main" id="{24850F37-EFDF-458D-93CB-BE57E5D911C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C497851-B8D9-46DC-B813-7DD2ACAD22B5}"/>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1"/>
                </a:solidFill>
              </a:defRPr>
            </a:lvl1pPr>
          </a:lstStyle>
          <a:p>
            <a:fld id="{267CDB12-45E5-4FD7-AE50-9CB5AFC72BA1}" type="slidenum">
              <a:rPr lang="en-GB" smtClean="0"/>
              <a:pPr/>
              <a:t>‹#›</a:t>
            </a:fld>
            <a:endParaRPr lang="en-GB" dirty="0"/>
          </a:p>
        </p:txBody>
      </p:sp>
      <p:sp>
        <p:nvSpPr>
          <p:cNvPr id="16" name="TextBox 15">
            <a:extLst>
              <a:ext uri="{FF2B5EF4-FFF2-40B4-BE49-F238E27FC236}">
                <a16:creationId xmlns:a16="http://schemas.microsoft.com/office/drawing/2014/main" id="{553C9784-716A-481E-9B96-074B52FF2D56}"/>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104082038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ullets High Contrast">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dirty="0"/>
              <a:t>Click to edit Master title style</a:t>
            </a:r>
          </a:p>
        </p:txBody>
      </p:sp>
      <p:sp>
        <p:nvSpPr>
          <p:cNvPr id="3" name="Content Placeholder 2"/>
          <p:cNvSpPr>
            <a:spLocks noGrp="1"/>
          </p:cNvSpPr>
          <p:nvPr>
            <p:ph idx="1"/>
          </p:nvPr>
        </p:nvSpPr>
        <p:spPr>
          <a:xfrm>
            <a:off x="504000" y="1584000"/>
            <a:ext cx="9840000" cy="4320000"/>
          </a:xfrm>
        </p:spPr>
        <p:txBody>
          <a:bodyPr>
            <a:no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marL="1725750" indent="-285750">
              <a:buFont typeface="Arial" panose="020B0604020202020204" pitchFamily="34" charset="0"/>
              <a:buChar char="▲"/>
              <a:defRPr>
                <a:solidFill>
                  <a:schemeClr val="bg2"/>
                </a:solidFill>
              </a:defRPr>
            </a:lvl6pPr>
            <a:lvl7pPr>
              <a:defRPr>
                <a:solidFill>
                  <a:schemeClr val="bg2"/>
                </a:solidFill>
              </a:defRPr>
            </a:lvl7pPr>
            <a:lvl8pPr>
              <a:defRPr>
                <a:solidFill>
                  <a:schemeClr val="bg2"/>
                </a:solidFill>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380095249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Image Full Slide size">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dirty="0"/>
              <a:t>Click to edit Master title style</a:t>
            </a:r>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
        <p:nvSpPr>
          <p:cNvPr id="11" name="TextBox 10">
            <a:extLst>
              <a:ext uri="{FF2B5EF4-FFF2-40B4-BE49-F238E27FC236}">
                <a16:creationId xmlns:a16="http://schemas.microsoft.com/office/drawing/2014/main" id="{DFF3173D-C2E0-4A5F-A6F8-F78FDF4D0E50}"/>
              </a:ext>
            </a:extLst>
          </p:cNvPr>
          <p:cNvSpPr txBox="1"/>
          <p:nvPr userDrawn="1"/>
        </p:nvSpPr>
        <p:spPr>
          <a:xfrm>
            <a:off x="-1" y="6971636"/>
            <a:ext cx="12199939" cy="400110"/>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Create a Full Size Image Slide: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20136370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BAD880F-9374-4317-A61D-AEC8DE16A8A9}"/>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7">
            <a:extLst>
              <a:ext uri="{FF2B5EF4-FFF2-40B4-BE49-F238E27FC236}">
                <a16:creationId xmlns:a16="http://schemas.microsoft.com/office/drawing/2014/main" id="{FA142BD3-3DB9-4953-B740-7AFA5F0E01BE}"/>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1" name="Rectangle 10"/>
          <p:cNvSpPr/>
          <p:nvPr userDrawn="1"/>
        </p:nvSpPr>
        <p:spPr>
          <a:xfrm>
            <a:off x="0" y="-3009"/>
            <a:ext cx="8534400" cy="6880745"/>
          </a:xfrm>
          <a:custGeom>
            <a:avLst/>
            <a:gdLst>
              <a:gd name="connsiteX0" fmla="*/ 0 w 8572500"/>
              <a:gd name="connsiteY0" fmla="*/ 0 h 6861695"/>
              <a:gd name="connsiteX1" fmla="*/ 8572500 w 8572500"/>
              <a:gd name="connsiteY1" fmla="*/ 0 h 6861695"/>
              <a:gd name="connsiteX2" fmla="*/ 8572500 w 8572500"/>
              <a:gd name="connsiteY2" fmla="*/ 6861695 h 6861695"/>
              <a:gd name="connsiteX3" fmla="*/ 0 w 8572500"/>
              <a:gd name="connsiteY3" fmla="*/ 6861695 h 6861695"/>
              <a:gd name="connsiteX4" fmla="*/ 0 w 8572500"/>
              <a:gd name="connsiteY4" fmla="*/ 0 h 6861695"/>
              <a:gd name="connsiteX0" fmla="*/ 0 w 8572500"/>
              <a:gd name="connsiteY0" fmla="*/ 0 h 6861695"/>
              <a:gd name="connsiteX1" fmla="*/ 8572500 w 8572500"/>
              <a:gd name="connsiteY1" fmla="*/ 0 h 6861695"/>
              <a:gd name="connsiteX2" fmla="*/ 8572500 w 8572500"/>
              <a:gd name="connsiteY2" fmla="*/ 6861695 h 6861695"/>
              <a:gd name="connsiteX3" fmla="*/ 5429250 w 8572500"/>
              <a:gd name="connsiteY3" fmla="*/ 6858001 h 6861695"/>
              <a:gd name="connsiteX4" fmla="*/ 0 w 8572500"/>
              <a:gd name="connsiteY4" fmla="*/ 6861695 h 6861695"/>
              <a:gd name="connsiteX5" fmla="*/ 0 w 8572500"/>
              <a:gd name="connsiteY5" fmla="*/ 0 h 6861695"/>
              <a:gd name="connsiteX0" fmla="*/ 0 w 8572500"/>
              <a:gd name="connsiteY0" fmla="*/ 0 h 6861695"/>
              <a:gd name="connsiteX1" fmla="*/ 8572500 w 8572500"/>
              <a:gd name="connsiteY1" fmla="*/ 0 h 6861695"/>
              <a:gd name="connsiteX2" fmla="*/ 5429250 w 8572500"/>
              <a:gd name="connsiteY2" fmla="*/ 6858001 h 6861695"/>
              <a:gd name="connsiteX3" fmla="*/ 0 w 8572500"/>
              <a:gd name="connsiteY3" fmla="*/ 6861695 h 6861695"/>
              <a:gd name="connsiteX4" fmla="*/ 0 w 8572500"/>
              <a:gd name="connsiteY4" fmla="*/ 0 h 6861695"/>
              <a:gd name="connsiteX0" fmla="*/ 0 w 8572500"/>
              <a:gd name="connsiteY0" fmla="*/ 19050 h 6880745"/>
              <a:gd name="connsiteX1" fmla="*/ 8572500 w 8572500"/>
              <a:gd name="connsiteY1" fmla="*/ 0 h 6880745"/>
              <a:gd name="connsiteX2" fmla="*/ 5429250 w 8572500"/>
              <a:gd name="connsiteY2" fmla="*/ 6877051 h 6880745"/>
              <a:gd name="connsiteX3" fmla="*/ 0 w 8572500"/>
              <a:gd name="connsiteY3" fmla="*/ 6880745 h 6880745"/>
              <a:gd name="connsiteX4" fmla="*/ 0 w 8572500"/>
              <a:gd name="connsiteY4" fmla="*/ 19050 h 6880745"/>
              <a:gd name="connsiteX0" fmla="*/ 0 w 8534400"/>
              <a:gd name="connsiteY0" fmla="*/ 19050 h 6880745"/>
              <a:gd name="connsiteX1" fmla="*/ 8534400 w 8534400"/>
              <a:gd name="connsiteY1" fmla="*/ 0 h 6880745"/>
              <a:gd name="connsiteX2" fmla="*/ 5429250 w 8534400"/>
              <a:gd name="connsiteY2" fmla="*/ 6877051 h 6880745"/>
              <a:gd name="connsiteX3" fmla="*/ 0 w 8534400"/>
              <a:gd name="connsiteY3" fmla="*/ 6880745 h 6880745"/>
              <a:gd name="connsiteX4" fmla="*/ 0 w 8534400"/>
              <a:gd name="connsiteY4" fmla="*/ 19050 h 688074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80745 h 6909135"/>
              <a:gd name="connsiteX4" fmla="*/ 0 w 8534400"/>
              <a:gd name="connsiteY4" fmla="*/ 19050 h 6909135"/>
              <a:gd name="connsiteX0" fmla="*/ 0 w 8534400"/>
              <a:gd name="connsiteY0" fmla="*/ 19050 h 6909135"/>
              <a:gd name="connsiteX1" fmla="*/ 8534400 w 8534400"/>
              <a:gd name="connsiteY1" fmla="*/ 0 h 6909135"/>
              <a:gd name="connsiteX2" fmla="*/ 5413208 w 8534400"/>
              <a:gd name="connsiteY2" fmla="*/ 6909135 h 6909135"/>
              <a:gd name="connsiteX3" fmla="*/ 0 w 8534400"/>
              <a:gd name="connsiteY3" fmla="*/ 6896787 h 6909135"/>
              <a:gd name="connsiteX4" fmla="*/ 0 w 8534400"/>
              <a:gd name="connsiteY4" fmla="*/ 19050 h 6909135"/>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19050 h 6896787"/>
              <a:gd name="connsiteX1" fmla="*/ 8534400 w 8534400"/>
              <a:gd name="connsiteY1" fmla="*/ 0 h 6896787"/>
              <a:gd name="connsiteX2" fmla="*/ 5413208 w 8534400"/>
              <a:gd name="connsiteY2" fmla="*/ 6893093 h 6896787"/>
              <a:gd name="connsiteX3" fmla="*/ 0 w 8534400"/>
              <a:gd name="connsiteY3" fmla="*/ 6896787 h 6896787"/>
              <a:gd name="connsiteX4" fmla="*/ 0 w 8534400"/>
              <a:gd name="connsiteY4" fmla="*/ 19050 h 6896787"/>
              <a:gd name="connsiteX0" fmla="*/ 0 w 8534400"/>
              <a:gd name="connsiteY0" fmla="*/ 3008 h 6880745"/>
              <a:gd name="connsiteX1" fmla="*/ 8534400 w 8534400"/>
              <a:gd name="connsiteY1" fmla="*/ 0 h 6880745"/>
              <a:gd name="connsiteX2" fmla="*/ 5413208 w 8534400"/>
              <a:gd name="connsiteY2" fmla="*/ 6877051 h 6880745"/>
              <a:gd name="connsiteX3" fmla="*/ 0 w 8534400"/>
              <a:gd name="connsiteY3" fmla="*/ 6880745 h 6880745"/>
              <a:gd name="connsiteX4" fmla="*/ 0 w 8534400"/>
              <a:gd name="connsiteY4" fmla="*/ 3008 h 6880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34400" h="6880745">
                <a:moveTo>
                  <a:pt x="0" y="3008"/>
                </a:moveTo>
                <a:lnTo>
                  <a:pt x="8534400" y="0"/>
                </a:lnTo>
                <a:lnTo>
                  <a:pt x="5413208" y="6877051"/>
                </a:lnTo>
                <a:lnTo>
                  <a:pt x="0" y="6880745"/>
                </a:lnTo>
                <a:lnTo>
                  <a:pt x="0" y="30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p:cNvSpPr>
            <a:spLocks noGrp="1"/>
          </p:cNvSpPr>
          <p:nvPr>
            <p:ph type="body" sz="quarter" idx="12"/>
          </p:nvPr>
        </p:nvSpPr>
        <p:spPr>
          <a:xfrm>
            <a:off x="504000" y="1395756"/>
            <a:ext cx="7020750" cy="1620000"/>
          </a:xfrm>
        </p:spPr>
        <p:txBody>
          <a:bodyPr>
            <a:noAutofit/>
          </a:bodyPr>
          <a:lstStyle>
            <a:lvl1pPr marL="0" indent="0">
              <a:lnSpc>
                <a:spcPct val="80000"/>
              </a:lnSpc>
              <a:spcBef>
                <a:spcPts val="0"/>
              </a:spcBef>
              <a:spcAft>
                <a:spcPts val="0"/>
              </a:spcAft>
              <a:buNone/>
              <a:defRPr sz="4400" b="1" i="0" cap="none" baseline="0">
                <a:solidFill>
                  <a:schemeClr val="accent2"/>
                </a:solidFill>
              </a:defRPr>
            </a:lvl1pPr>
            <a:lvl2pPr marL="0" indent="0">
              <a:lnSpc>
                <a:spcPct val="80000"/>
              </a:lnSpc>
              <a:spcBef>
                <a:spcPts val="0"/>
              </a:spcBef>
              <a:spcAft>
                <a:spcPts val="0"/>
              </a:spcAft>
              <a:buNone/>
              <a:defRPr sz="4400" b="1" i="0" cap="none" baseline="0">
                <a:solidFill>
                  <a:schemeClr val="bg2"/>
                </a:solidFill>
              </a:defRPr>
            </a:lvl2pPr>
          </a:lstStyle>
          <a:p>
            <a:pPr lvl="0"/>
            <a:r>
              <a:rPr lang="en-US"/>
              <a:t>Edit Master text styles</a:t>
            </a:r>
          </a:p>
          <a:p>
            <a:pPr lvl="1"/>
            <a:r>
              <a:rPr lang="en-US"/>
              <a:t>Second level</a:t>
            </a:r>
          </a:p>
        </p:txBody>
      </p:sp>
      <p:sp>
        <p:nvSpPr>
          <p:cNvPr id="10" name="Rectangle 9"/>
          <p:cNvSpPr/>
          <p:nvPr userDrawn="1"/>
        </p:nvSpPr>
        <p:spPr>
          <a:xfrm>
            <a:off x="504000" y="0"/>
            <a:ext cx="1430400" cy="327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solidFill>
                  <a:schemeClr val="accent2"/>
                </a:solidFill>
              </a:rPr>
              <a:t>Internal use only</a:t>
            </a:r>
          </a:p>
        </p:txBody>
      </p:sp>
      <p:sp>
        <p:nvSpPr>
          <p:cNvPr id="4" name="Picture Placeholder 3"/>
          <p:cNvSpPr>
            <a:spLocks noGrp="1"/>
          </p:cNvSpPr>
          <p:nvPr>
            <p:ph type="pic" sz="quarter" idx="15" hasCustomPrompt="1"/>
          </p:nvPr>
        </p:nvSpPr>
        <p:spPr>
          <a:xfrm>
            <a:off x="5404039" y="-2"/>
            <a:ext cx="5767260" cy="6879600"/>
          </a:xfrm>
          <a:custGeom>
            <a:avLst/>
            <a:gdLst>
              <a:gd name="connsiteX0" fmla="*/ 0 w 6505200"/>
              <a:gd name="connsiteY0" fmla="*/ 7200000 h 7200000"/>
              <a:gd name="connsiteX1" fmla="*/ 3252600 w 6505200"/>
              <a:gd name="connsiteY1" fmla="*/ 0 h 7200000"/>
              <a:gd name="connsiteX2" fmla="*/ 6505200 w 6505200"/>
              <a:gd name="connsiteY2" fmla="*/ 7200000 h 7200000"/>
              <a:gd name="connsiteX3" fmla="*/ 0 w 6505200"/>
              <a:gd name="connsiteY3" fmla="*/ 7200000 h 7200000"/>
              <a:gd name="connsiteX0" fmla="*/ 0 w 6505200"/>
              <a:gd name="connsiteY0" fmla="*/ 7200000 h 7200000"/>
              <a:gd name="connsiteX1" fmla="*/ 3252600 w 6505200"/>
              <a:gd name="connsiteY1" fmla="*/ 0 h 7200000"/>
              <a:gd name="connsiteX2" fmla="*/ 3364586 w 6505200"/>
              <a:gd name="connsiteY2" fmla="*/ 252000 h 7200000"/>
              <a:gd name="connsiteX3" fmla="*/ 6505200 w 6505200"/>
              <a:gd name="connsiteY3" fmla="*/ 7200000 h 7200000"/>
              <a:gd name="connsiteX4" fmla="*/ 0 w 6505200"/>
              <a:gd name="connsiteY4" fmla="*/ 7200000 h 7200000"/>
              <a:gd name="connsiteX0" fmla="*/ 0 w 6505200"/>
              <a:gd name="connsiteY0" fmla="*/ 7200000 h 7200000"/>
              <a:gd name="connsiteX1" fmla="*/ 3135986 w 6505200"/>
              <a:gd name="connsiteY1" fmla="*/ 252000 h 7200000"/>
              <a:gd name="connsiteX2" fmla="*/ 3252600 w 6505200"/>
              <a:gd name="connsiteY2" fmla="*/ 0 h 7200000"/>
              <a:gd name="connsiteX3" fmla="*/ 3364586 w 6505200"/>
              <a:gd name="connsiteY3" fmla="*/ 252000 h 7200000"/>
              <a:gd name="connsiteX4" fmla="*/ 6505200 w 6505200"/>
              <a:gd name="connsiteY4" fmla="*/ 7200000 h 7200000"/>
              <a:gd name="connsiteX5" fmla="*/ 0 w 6505200"/>
              <a:gd name="connsiteY5" fmla="*/ 7200000 h 7200000"/>
              <a:gd name="connsiteX0" fmla="*/ 0 w 6505200"/>
              <a:gd name="connsiteY0" fmla="*/ 6948000 h 6948000"/>
              <a:gd name="connsiteX1" fmla="*/ 3135986 w 6505200"/>
              <a:gd name="connsiteY1" fmla="*/ 0 h 6948000"/>
              <a:gd name="connsiteX2" fmla="*/ 3364586 w 6505200"/>
              <a:gd name="connsiteY2" fmla="*/ 0 h 6948000"/>
              <a:gd name="connsiteX3" fmla="*/ 6505200 w 6505200"/>
              <a:gd name="connsiteY3" fmla="*/ 6948000 h 6948000"/>
              <a:gd name="connsiteX4" fmla="*/ 0 w 6505200"/>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0 w 6475317"/>
              <a:gd name="connsiteY4"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6475317 w 6475317"/>
              <a:gd name="connsiteY3" fmla="*/ 6870306 h 6948000"/>
              <a:gd name="connsiteX4" fmla="*/ 5147389 w 6475317"/>
              <a:gd name="connsiteY4" fmla="*/ 6860988 h 6948000"/>
              <a:gd name="connsiteX5" fmla="*/ 0 w 6475317"/>
              <a:gd name="connsiteY5" fmla="*/ 6948000 h 6948000"/>
              <a:gd name="connsiteX0" fmla="*/ 0 w 6475317"/>
              <a:gd name="connsiteY0" fmla="*/ 6948000 h 6948000"/>
              <a:gd name="connsiteX1" fmla="*/ 3135986 w 6475317"/>
              <a:gd name="connsiteY1" fmla="*/ 0 h 6948000"/>
              <a:gd name="connsiteX2" fmla="*/ 3364586 w 6475317"/>
              <a:gd name="connsiteY2" fmla="*/ 0 h 6948000"/>
              <a:gd name="connsiteX3" fmla="*/ 5792848 w 6475317"/>
              <a:gd name="connsiteY3" fmla="*/ 5378824 h 6948000"/>
              <a:gd name="connsiteX4" fmla="*/ 6475317 w 6475317"/>
              <a:gd name="connsiteY4" fmla="*/ 6870306 h 6948000"/>
              <a:gd name="connsiteX5" fmla="*/ 5147389 w 6475317"/>
              <a:gd name="connsiteY5" fmla="*/ 6860988 h 6948000"/>
              <a:gd name="connsiteX6" fmla="*/ 0 w 6475317"/>
              <a:gd name="connsiteY6"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47389 w 5792848"/>
              <a:gd name="connsiteY4" fmla="*/ 6860988 h 6948000"/>
              <a:gd name="connsiteX5" fmla="*/ 0 w 5792848"/>
              <a:gd name="connsiteY5" fmla="*/ 6948000 h 6948000"/>
              <a:gd name="connsiteX0" fmla="*/ 0 w 5792848"/>
              <a:gd name="connsiteY0" fmla="*/ 6948000 h 6948000"/>
              <a:gd name="connsiteX1" fmla="*/ 3135986 w 5792848"/>
              <a:gd name="connsiteY1" fmla="*/ 0 h 6948000"/>
              <a:gd name="connsiteX2" fmla="*/ 3364586 w 5792848"/>
              <a:gd name="connsiteY2" fmla="*/ 0 h 6948000"/>
              <a:gd name="connsiteX3" fmla="*/ 5792848 w 5792848"/>
              <a:gd name="connsiteY3" fmla="*/ 5378824 h 6948000"/>
              <a:gd name="connsiteX4" fmla="*/ 5153365 w 5792848"/>
              <a:gd name="connsiteY4" fmla="*/ 6860988 h 6948000"/>
              <a:gd name="connsiteX5" fmla="*/ 0 w 5792848"/>
              <a:gd name="connsiteY5" fmla="*/ 6948000 h 6948000"/>
              <a:gd name="connsiteX0" fmla="*/ 0 w 5756990"/>
              <a:gd name="connsiteY0" fmla="*/ 6864329 h 6864329"/>
              <a:gd name="connsiteX1" fmla="*/ 3100128 w 5756990"/>
              <a:gd name="connsiteY1" fmla="*/ 0 h 6864329"/>
              <a:gd name="connsiteX2" fmla="*/ 3328728 w 5756990"/>
              <a:gd name="connsiteY2" fmla="*/ 0 h 6864329"/>
              <a:gd name="connsiteX3" fmla="*/ 5756990 w 5756990"/>
              <a:gd name="connsiteY3" fmla="*/ 5378824 h 6864329"/>
              <a:gd name="connsiteX4" fmla="*/ 5117507 w 5756990"/>
              <a:gd name="connsiteY4" fmla="*/ 6860988 h 6864329"/>
              <a:gd name="connsiteX5" fmla="*/ 0 w 5756990"/>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17507 w 5761224"/>
              <a:gd name="connsiteY4" fmla="*/ 6860988 h 6864329"/>
              <a:gd name="connsiteX5" fmla="*/ 0 w 5761224"/>
              <a:gd name="connsiteY5" fmla="*/ 6864329 h 6864329"/>
              <a:gd name="connsiteX0" fmla="*/ 0 w 5761224"/>
              <a:gd name="connsiteY0" fmla="*/ 6864329 h 6864329"/>
              <a:gd name="connsiteX1" fmla="*/ 3100128 w 5761224"/>
              <a:gd name="connsiteY1" fmla="*/ 0 h 6864329"/>
              <a:gd name="connsiteX2" fmla="*/ 3328728 w 5761224"/>
              <a:gd name="connsiteY2" fmla="*/ 0 h 6864329"/>
              <a:gd name="connsiteX3" fmla="*/ 5761224 w 5761224"/>
              <a:gd name="connsiteY3" fmla="*/ 5383058 h 6864329"/>
              <a:gd name="connsiteX4" fmla="*/ 5109040 w 5761224"/>
              <a:gd name="connsiteY4" fmla="*/ 6860988 h 6864329"/>
              <a:gd name="connsiteX5" fmla="*/ 0 w 5761224"/>
              <a:gd name="connsiteY5" fmla="*/ 6864329 h 6864329"/>
              <a:gd name="connsiteX0" fmla="*/ 0 w 5764242"/>
              <a:gd name="connsiteY0" fmla="*/ 6864329 h 6864329"/>
              <a:gd name="connsiteX1" fmla="*/ 3100128 w 5764242"/>
              <a:gd name="connsiteY1" fmla="*/ 0 h 6864329"/>
              <a:gd name="connsiteX2" fmla="*/ 3328728 w 5764242"/>
              <a:gd name="connsiteY2" fmla="*/ 0 h 6864329"/>
              <a:gd name="connsiteX3" fmla="*/ 5764242 w 5764242"/>
              <a:gd name="connsiteY3" fmla="*/ 5389094 h 6864329"/>
              <a:gd name="connsiteX4" fmla="*/ 5109040 w 5764242"/>
              <a:gd name="connsiteY4" fmla="*/ 6860988 h 6864329"/>
              <a:gd name="connsiteX5" fmla="*/ 0 w 5764242"/>
              <a:gd name="connsiteY5" fmla="*/ 6864329 h 6864329"/>
              <a:gd name="connsiteX0" fmla="*/ 0 w 5764242"/>
              <a:gd name="connsiteY0" fmla="*/ 6864329 h 6873059"/>
              <a:gd name="connsiteX1" fmla="*/ 3100128 w 5764242"/>
              <a:gd name="connsiteY1" fmla="*/ 0 h 6873059"/>
              <a:gd name="connsiteX2" fmla="*/ 3328728 w 5764242"/>
              <a:gd name="connsiteY2" fmla="*/ 0 h 6873059"/>
              <a:gd name="connsiteX3" fmla="*/ 5764242 w 5764242"/>
              <a:gd name="connsiteY3" fmla="*/ 5389094 h 6873059"/>
              <a:gd name="connsiteX4" fmla="*/ 5109040 w 5764242"/>
              <a:gd name="connsiteY4" fmla="*/ 6873059 h 6873059"/>
              <a:gd name="connsiteX5" fmla="*/ 0 w 5764242"/>
              <a:gd name="connsiteY5" fmla="*/ 6864329 h 6873059"/>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389094 h 6873383"/>
              <a:gd name="connsiteX4" fmla="*/ 5112058 w 5767260"/>
              <a:gd name="connsiteY4" fmla="*/ 6873059 h 6873383"/>
              <a:gd name="connsiteX5" fmla="*/ 0 w 5767260"/>
              <a:gd name="connsiteY5" fmla="*/ 6873383 h 6873383"/>
              <a:gd name="connsiteX0" fmla="*/ 0 w 5772456"/>
              <a:gd name="connsiteY0" fmla="*/ 6873383 h 6873383"/>
              <a:gd name="connsiteX1" fmla="*/ 3103146 w 5772456"/>
              <a:gd name="connsiteY1" fmla="*/ 0 h 6873383"/>
              <a:gd name="connsiteX2" fmla="*/ 3331746 w 5772456"/>
              <a:gd name="connsiteY2" fmla="*/ 0 h 6873383"/>
              <a:gd name="connsiteX3" fmla="*/ 5772456 w 5772456"/>
              <a:gd name="connsiteY3" fmla="*/ 5409876 h 6873383"/>
              <a:gd name="connsiteX4" fmla="*/ 5112058 w 5772456"/>
              <a:gd name="connsiteY4" fmla="*/ 6873059 h 6873383"/>
              <a:gd name="connsiteX5" fmla="*/ 0 w 5772456"/>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12058 w 5767260"/>
              <a:gd name="connsiteY4" fmla="*/ 6873059 h 6873383"/>
              <a:gd name="connsiteX5" fmla="*/ 0 w 5767260"/>
              <a:gd name="connsiteY5" fmla="*/ 6873383 h 6873383"/>
              <a:gd name="connsiteX0" fmla="*/ 0 w 5767260"/>
              <a:gd name="connsiteY0" fmla="*/ 6873383 h 6873383"/>
              <a:gd name="connsiteX1" fmla="*/ 3103146 w 5767260"/>
              <a:gd name="connsiteY1" fmla="*/ 0 h 6873383"/>
              <a:gd name="connsiteX2" fmla="*/ 3331746 w 5767260"/>
              <a:gd name="connsiteY2" fmla="*/ 0 h 6873383"/>
              <a:gd name="connsiteX3" fmla="*/ 5767260 w 5767260"/>
              <a:gd name="connsiteY3" fmla="*/ 5404681 h 6873383"/>
              <a:gd name="connsiteX4" fmla="*/ 5128534 w 5767260"/>
              <a:gd name="connsiteY4" fmla="*/ 6868940 h 6873383"/>
              <a:gd name="connsiteX5" fmla="*/ 0 w 5767260"/>
              <a:gd name="connsiteY5" fmla="*/ 6873383 h 6873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67260" h="6873383">
                <a:moveTo>
                  <a:pt x="0" y="6873383"/>
                </a:moveTo>
                <a:lnTo>
                  <a:pt x="3103146" y="0"/>
                </a:lnTo>
                <a:lnTo>
                  <a:pt x="3331746" y="0"/>
                </a:lnTo>
                <a:lnTo>
                  <a:pt x="5767260" y="5404681"/>
                </a:lnTo>
                <a:lnTo>
                  <a:pt x="5128534" y="6868940"/>
                </a:lnTo>
                <a:lnTo>
                  <a:pt x="0" y="6873383"/>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5" name="Footer Placeholder 4">
            <a:extLst>
              <a:ext uri="{FF2B5EF4-FFF2-40B4-BE49-F238E27FC236}">
                <a16:creationId xmlns:a16="http://schemas.microsoft.com/office/drawing/2014/main" id="{24850F37-EFDF-458D-93CB-BE57E5D911C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C497851-B8D9-46DC-B813-7DD2ACAD22B5}"/>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1"/>
                </a:solidFill>
              </a:defRPr>
            </a:lvl1pPr>
          </a:lstStyle>
          <a:p>
            <a:fld id="{267CDB12-45E5-4FD7-AE50-9CB5AFC72BA1}" type="slidenum">
              <a:rPr lang="en-GB" smtClean="0"/>
              <a:pPr/>
              <a:t>‹#›</a:t>
            </a:fld>
            <a:endParaRPr lang="en-GB" dirty="0"/>
          </a:p>
        </p:txBody>
      </p:sp>
      <p:sp>
        <p:nvSpPr>
          <p:cNvPr id="18" name="TextBox 17">
            <a:extLst>
              <a:ext uri="{FF2B5EF4-FFF2-40B4-BE49-F238E27FC236}">
                <a16:creationId xmlns:a16="http://schemas.microsoft.com/office/drawing/2014/main" id="{1FE5F321-71BB-4382-B835-D3CC64A6A66D}"/>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triangle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24571973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DD5F255-CB82-4B9A-9E8F-1C62F21E502C}"/>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Picture Placeholder 3">
            <a:extLst>
              <a:ext uri="{FF2B5EF4-FFF2-40B4-BE49-F238E27FC236}">
                <a16:creationId xmlns:a16="http://schemas.microsoft.com/office/drawing/2014/main" id="{1C3735A6-9437-4067-9E87-1F796CA9B335}"/>
              </a:ext>
            </a:extLst>
          </p:cNvPr>
          <p:cNvSpPr>
            <a:spLocks noGrp="1"/>
          </p:cNvSpPr>
          <p:nvPr>
            <p:ph type="pic" sz="quarter" idx="14" hasCustomPrompt="1"/>
          </p:nvPr>
        </p:nvSpPr>
        <p:spPr>
          <a:xfrm>
            <a:off x="8011236" y="-13647"/>
            <a:ext cx="4194671" cy="6881884"/>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 name="connsiteX0" fmla="*/ 0 w 5444717"/>
              <a:gd name="connsiteY0" fmla="*/ 6881497 h 6881497"/>
              <a:gd name="connsiteX1" fmla="*/ 3055027 w 5444717"/>
              <a:gd name="connsiteY1" fmla="*/ 3218 h 6881497"/>
              <a:gd name="connsiteX2" fmla="*/ 4269613 w 5444717"/>
              <a:gd name="connsiteY2" fmla="*/ 0 h 6881497"/>
              <a:gd name="connsiteX3" fmla="*/ 5444717 w 5444717"/>
              <a:gd name="connsiteY3" fmla="*/ 3218 h 6881497"/>
              <a:gd name="connsiteX4" fmla="*/ 5439808 w 5444717"/>
              <a:gd name="connsiteY4" fmla="*/ 6658844 h 6881497"/>
              <a:gd name="connsiteX5" fmla="*/ 4647132 w 5444717"/>
              <a:gd name="connsiteY5" fmla="*/ 4874510 h 6881497"/>
              <a:gd name="connsiteX6" fmla="*/ 3762817 w 5444717"/>
              <a:gd name="connsiteY6" fmla="*/ 6880814 h 6881497"/>
              <a:gd name="connsiteX7" fmla="*/ 0 w 5444717"/>
              <a:gd name="connsiteY7" fmla="*/ 6881497 h 6881497"/>
              <a:gd name="connsiteX0" fmla="*/ 0 w 5444717"/>
              <a:gd name="connsiteY0" fmla="*/ 6881497 h 6881497"/>
              <a:gd name="connsiteX1" fmla="*/ 4269613 w 5444717"/>
              <a:gd name="connsiteY1" fmla="*/ 0 h 6881497"/>
              <a:gd name="connsiteX2" fmla="*/ 5444717 w 5444717"/>
              <a:gd name="connsiteY2" fmla="*/ 3218 h 6881497"/>
              <a:gd name="connsiteX3" fmla="*/ 5439808 w 5444717"/>
              <a:gd name="connsiteY3" fmla="*/ 6658844 h 6881497"/>
              <a:gd name="connsiteX4" fmla="*/ 4647132 w 5444717"/>
              <a:gd name="connsiteY4" fmla="*/ 4874510 h 6881497"/>
              <a:gd name="connsiteX5" fmla="*/ 3762817 w 5444717"/>
              <a:gd name="connsiteY5" fmla="*/ 6880814 h 6881497"/>
              <a:gd name="connsiteX6" fmla="*/ 0 w 5444717"/>
              <a:gd name="connsiteY6" fmla="*/ 6881497 h 6881497"/>
              <a:gd name="connsiteX0" fmla="*/ 0 w 5444717"/>
              <a:gd name="connsiteY0" fmla="*/ 6881497 h 6881884"/>
              <a:gd name="connsiteX1" fmla="*/ 4269613 w 5444717"/>
              <a:gd name="connsiteY1" fmla="*/ 0 h 6881884"/>
              <a:gd name="connsiteX2" fmla="*/ 5444717 w 5444717"/>
              <a:gd name="connsiteY2" fmla="*/ 3218 h 6881884"/>
              <a:gd name="connsiteX3" fmla="*/ 5439808 w 5444717"/>
              <a:gd name="connsiteY3" fmla="*/ 6658844 h 6881884"/>
              <a:gd name="connsiteX4" fmla="*/ 4647132 w 5444717"/>
              <a:gd name="connsiteY4" fmla="*/ 4874510 h 6881884"/>
              <a:gd name="connsiteX5" fmla="*/ 3762817 w 5444717"/>
              <a:gd name="connsiteY5" fmla="*/ 6880814 h 6881884"/>
              <a:gd name="connsiteX6" fmla="*/ 1250046 w 5444717"/>
              <a:gd name="connsiteY6" fmla="*/ 6881884 h 6881884"/>
              <a:gd name="connsiteX7" fmla="*/ 0 w 5444717"/>
              <a:gd name="connsiteY7" fmla="*/ 6881497 h 6881884"/>
              <a:gd name="connsiteX0" fmla="*/ 0 w 4194671"/>
              <a:gd name="connsiteY0" fmla="*/ 6881884 h 6881884"/>
              <a:gd name="connsiteX1" fmla="*/ 3019567 w 4194671"/>
              <a:gd name="connsiteY1" fmla="*/ 0 h 6881884"/>
              <a:gd name="connsiteX2" fmla="*/ 4194671 w 4194671"/>
              <a:gd name="connsiteY2" fmla="*/ 3218 h 6881884"/>
              <a:gd name="connsiteX3" fmla="*/ 4189762 w 4194671"/>
              <a:gd name="connsiteY3" fmla="*/ 6658844 h 6881884"/>
              <a:gd name="connsiteX4" fmla="*/ 3397086 w 4194671"/>
              <a:gd name="connsiteY4" fmla="*/ 4874510 h 6881884"/>
              <a:gd name="connsiteX5" fmla="*/ 2512771 w 4194671"/>
              <a:gd name="connsiteY5" fmla="*/ 6880814 h 6881884"/>
              <a:gd name="connsiteX6" fmla="*/ 0 w 4194671"/>
              <a:gd name="connsiteY6" fmla="*/ 6881884 h 68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4671" h="6881884">
                <a:moveTo>
                  <a:pt x="0" y="6881884"/>
                </a:moveTo>
                <a:lnTo>
                  <a:pt x="3019567" y="0"/>
                </a:lnTo>
                <a:lnTo>
                  <a:pt x="4194671" y="3218"/>
                </a:lnTo>
                <a:cubicBezTo>
                  <a:pt x="4194080" y="2195297"/>
                  <a:pt x="4190353" y="4466765"/>
                  <a:pt x="4189762" y="6658844"/>
                </a:cubicBezTo>
                <a:cubicBezTo>
                  <a:pt x="4052130" y="6344469"/>
                  <a:pt x="3577249" y="5273945"/>
                  <a:pt x="3397086" y="4874510"/>
                </a:cubicBezTo>
                <a:lnTo>
                  <a:pt x="2512771" y="6880814"/>
                </a:lnTo>
                <a:lnTo>
                  <a:pt x="0" y="6881884"/>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5" name="Isosceles Triangle 7">
            <a:extLst>
              <a:ext uri="{FF2B5EF4-FFF2-40B4-BE49-F238E27FC236}">
                <a16:creationId xmlns:a16="http://schemas.microsoft.com/office/drawing/2014/main" id="{19E0D814-2370-44CC-82ED-58FBF8DFD5E5}"/>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7878000" cy="4320000"/>
          </a:xfrm>
        </p:spPr>
        <p:txBody>
          <a:bodyPr>
            <a:noAutofit/>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9" name="Rectangle 8"/>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Title 1">
            <a:extLst>
              <a:ext uri="{FF2B5EF4-FFF2-40B4-BE49-F238E27FC236}">
                <a16:creationId xmlns:a16="http://schemas.microsoft.com/office/drawing/2014/main" id="{4D7F196A-CD00-4DD1-B36A-C8D37E166303}"/>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6" name="Text Placeholder 7">
            <a:extLst>
              <a:ext uri="{FF2B5EF4-FFF2-40B4-BE49-F238E27FC236}">
                <a16:creationId xmlns:a16="http://schemas.microsoft.com/office/drawing/2014/main" id="{955B826C-85D1-40FA-8463-2AB789AEA3A0}"/>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7" name="Footer Placeholder 4">
            <a:extLst>
              <a:ext uri="{FF2B5EF4-FFF2-40B4-BE49-F238E27FC236}">
                <a16:creationId xmlns:a16="http://schemas.microsoft.com/office/drawing/2014/main" id="{186F30EA-71C0-43EA-8DBF-0B660EA15284}"/>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9" name="Slide Number Placeholder 5">
            <a:extLst>
              <a:ext uri="{FF2B5EF4-FFF2-40B4-BE49-F238E27FC236}">
                <a16:creationId xmlns:a16="http://schemas.microsoft.com/office/drawing/2014/main" id="{99130BA2-4E6D-4DFC-BD6B-A935D3EF2EA7}"/>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2" name="TextBox 11">
            <a:extLst>
              <a:ext uri="{FF2B5EF4-FFF2-40B4-BE49-F238E27FC236}">
                <a16:creationId xmlns:a16="http://schemas.microsoft.com/office/drawing/2014/main" id="{33AB1C9A-D679-4AF1-B6F6-1CB7E187F841}"/>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Tree>
    <p:extLst>
      <p:ext uri="{BB962C8B-B14F-4D97-AF65-F5344CB8AC3E}">
        <p14:creationId xmlns:p14="http://schemas.microsoft.com/office/powerpoint/2010/main" val="298670130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 with Image op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A618D99-4639-4505-BC8A-F5689B44F8E2}"/>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Isosceles Triangle 7">
            <a:extLst>
              <a:ext uri="{FF2B5EF4-FFF2-40B4-BE49-F238E27FC236}">
                <a16:creationId xmlns:a16="http://schemas.microsoft.com/office/drawing/2014/main" id="{B8C5F9F1-AD4A-42B0-82F4-89284BBACA2F}"/>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8" name="Rectangle 7"/>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2" name="Picture Placeholder 3">
            <a:extLst>
              <a:ext uri="{FF2B5EF4-FFF2-40B4-BE49-F238E27FC236}">
                <a16:creationId xmlns:a16="http://schemas.microsoft.com/office/drawing/2014/main" id="{376449C7-EEE2-442D-8C3A-72C00B310ADA}"/>
              </a:ext>
            </a:extLst>
          </p:cNvPr>
          <p:cNvSpPr>
            <a:spLocks noGrp="1"/>
          </p:cNvSpPr>
          <p:nvPr>
            <p:ph type="pic" sz="quarter" idx="13" hasCustomPrompt="1"/>
          </p:nvPr>
        </p:nvSpPr>
        <p:spPr>
          <a:xfrm>
            <a:off x="6761190" y="-10430"/>
            <a:ext cx="5444717" cy="6878279"/>
          </a:xfrm>
          <a:custGeom>
            <a:avLst/>
            <a:gdLst>
              <a:gd name="connsiteX0" fmla="*/ 0 w 5413824"/>
              <a:gd name="connsiteY0" fmla="*/ 0 h 6861175"/>
              <a:gd name="connsiteX1" fmla="*/ 5413824 w 5413824"/>
              <a:gd name="connsiteY1" fmla="*/ 0 h 6861175"/>
              <a:gd name="connsiteX2" fmla="*/ 5413824 w 5413824"/>
              <a:gd name="connsiteY2" fmla="*/ 6861175 h 6861175"/>
              <a:gd name="connsiteX3" fmla="*/ 0 w 5413824"/>
              <a:gd name="connsiteY3" fmla="*/ 6861175 h 6861175"/>
              <a:gd name="connsiteX4" fmla="*/ 0 w 5413824"/>
              <a:gd name="connsiteY4" fmla="*/ 0 h 6861175"/>
              <a:gd name="connsiteX0" fmla="*/ 0 w 5413824"/>
              <a:gd name="connsiteY0" fmla="*/ 0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5" fmla="*/ 0 w 5413824"/>
              <a:gd name="connsiteY5" fmla="*/ 0 h 6861175"/>
              <a:gd name="connsiteX0" fmla="*/ 0 w 5413824"/>
              <a:gd name="connsiteY0" fmla="*/ 6861175 h 6861175"/>
              <a:gd name="connsiteX1" fmla="*/ 3034564 w 5413824"/>
              <a:gd name="connsiteY1" fmla="*/ 0 h 6861175"/>
              <a:gd name="connsiteX2" fmla="*/ 5413824 w 5413824"/>
              <a:gd name="connsiteY2" fmla="*/ 0 h 6861175"/>
              <a:gd name="connsiteX3" fmla="*/ 5413824 w 5413824"/>
              <a:gd name="connsiteY3" fmla="*/ 6861175 h 6861175"/>
              <a:gd name="connsiteX4" fmla="*/ 0 w 5413824"/>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0 w 5427472"/>
              <a:gd name="connsiteY4"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7472 w 5427472"/>
              <a:gd name="connsiteY3" fmla="*/ 6861175 h 6861175"/>
              <a:gd name="connsiteX4" fmla="*/ 3745756 w 5427472"/>
              <a:gd name="connsiteY4" fmla="*/ 6858000 h 6861175"/>
              <a:gd name="connsiteX5" fmla="*/ 0 w 5427472"/>
              <a:gd name="connsiteY5"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5427472 w 5427472"/>
              <a:gd name="connsiteY4" fmla="*/ 6861175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0663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76237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1175"/>
              <a:gd name="connsiteX1" fmla="*/ 3048212 w 5427472"/>
              <a:gd name="connsiteY1" fmla="*/ 0 h 6861175"/>
              <a:gd name="connsiteX2" fmla="*/ 5427472 w 5427472"/>
              <a:gd name="connsiteY2" fmla="*/ 0 h 6861175"/>
              <a:gd name="connsiteX3" fmla="*/ 5425700 w 5427472"/>
              <a:gd name="connsiteY3" fmla="*/ 6581554 h 6861175"/>
              <a:gd name="connsiteX4" fmla="*/ 4645979 w 5427472"/>
              <a:gd name="connsiteY4" fmla="*/ 4851622 h 6861175"/>
              <a:gd name="connsiteX5" fmla="*/ 3745756 w 5427472"/>
              <a:gd name="connsiteY5" fmla="*/ 6858000 h 6861175"/>
              <a:gd name="connsiteX6" fmla="*/ 0 w 5427472"/>
              <a:gd name="connsiteY6" fmla="*/ 6861175 h 6861175"/>
              <a:gd name="connsiteX0" fmla="*/ 0 w 5427472"/>
              <a:gd name="connsiteY0" fmla="*/ 6861175 h 6868012"/>
              <a:gd name="connsiteX1" fmla="*/ 3048212 w 5427472"/>
              <a:gd name="connsiteY1" fmla="*/ 0 h 6868012"/>
              <a:gd name="connsiteX2" fmla="*/ 5427472 w 5427472"/>
              <a:gd name="connsiteY2" fmla="*/ 0 h 6868012"/>
              <a:gd name="connsiteX3" fmla="*/ 5425700 w 5427472"/>
              <a:gd name="connsiteY3" fmla="*/ 6581554 h 6868012"/>
              <a:gd name="connsiteX4" fmla="*/ 4645979 w 5427472"/>
              <a:gd name="connsiteY4" fmla="*/ 4851622 h 6868012"/>
              <a:gd name="connsiteX5" fmla="*/ 3762442 w 5427472"/>
              <a:gd name="connsiteY5" fmla="*/ 6868012 h 6868012"/>
              <a:gd name="connsiteX6" fmla="*/ 0 w 5427472"/>
              <a:gd name="connsiteY6" fmla="*/ 6861175 h 6868012"/>
              <a:gd name="connsiteX0" fmla="*/ 0 w 5435738"/>
              <a:gd name="connsiteY0" fmla="*/ 6861175 h 6868012"/>
              <a:gd name="connsiteX1" fmla="*/ 3048212 w 5435738"/>
              <a:gd name="connsiteY1" fmla="*/ 0 h 6868012"/>
              <a:gd name="connsiteX2" fmla="*/ 5427472 w 5435738"/>
              <a:gd name="connsiteY2" fmla="*/ 0 h 6868012"/>
              <a:gd name="connsiteX3" fmla="*/ 5435712 w 5435738"/>
              <a:gd name="connsiteY3" fmla="*/ 6618264 h 6868012"/>
              <a:gd name="connsiteX4" fmla="*/ 4645979 w 5435738"/>
              <a:gd name="connsiteY4" fmla="*/ 4851622 h 6868012"/>
              <a:gd name="connsiteX5" fmla="*/ 3762442 w 5435738"/>
              <a:gd name="connsiteY5" fmla="*/ 6868012 h 6868012"/>
              <a:gd name="connsiteX6" fmla="*/ 0 w 5435738"/>
              <a:gd name="connsiteY6" fmla="*/ 6861175 h 6868012"/>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74524 h 6874524"/>
              <a:gd name="connsiteX1" fmla="*/ 3051550 w 5439076"/>
              <a:gd name="connsiteY1" fmla="*/ 0 h 6874524"/>
              <a:gd name="connsiteX2" fmla="*/ 5430810 w 5439076"/>
              <a:gd name="connsiteY2" fmla="*/ 0 h 6874524"/>
              <a:gd name="connsiteX3" fmla="*/ 5439050 w 5439076"/>
              <a:gd name="connsiteY3" fmla="*/ 6618264 h 6874524"/>
              <a:gd name="connsiteX4" fmla="*/ 4649317 w 5439076"/>
              <a:gd name="connsiteY4" fmla="*/ 4851622 h 6874524"/>
              <a:gd name="connsiteX5" fmla="*/ 3765780 w 5439076"/>
              <a:gd name="connsiteY5" fmla="*/ 6868012 h 6874524"/>
              <a:gd name="connsiteX6" fmla="*/ 0 w 5439076"/>
              <a:gd name="connsiteY6" fmla="*/ 6874524 h 6874524"/>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49317 w 5439076"/>
              <a:gd name="connsiteY4" fmla="*/ 4851622 h 6868012"/>
              <a:gd name="connsiteX5" fmla="*/ 3765780 w 5439076"/>
              <a:gd name="connsiteY5" fmla="*/ 6868012 h 6868012"/>
              <a:gd name="connsiteX6" fmla="*/ 0 w 5439076"/>
              <a:gd name="connsiteY6" fmla="*/ 6867849 h 6868012"/>
              <a:gd name="connsiteX0" fmla="*/ 0 w 5439076"/>
              <a:gd name="connsiteY0" fmla="*/ 6867849 h 6868012"/>
              <a:gd name="connsiteX1" fmla="*/ 3051550 w 5439076"/>
              <a:gd name="connsiteY1" fmla="*/ 0 h 6868012"/>
              <a:gd name="connsiteX2" fmla="*/ 5430810 w 5439076"/>
              <a:gd name="connsiteY2" fmla="*/ 0 h 6868012"/>
              <a:gd name="connsiteX3" fmla="*/ 5439050 w 5439076"/>
              <a:gd name="connsiteY3" fmla="*/ 6618264 h 6868012"/>
              <a:gd name="connsiteX4" fmla="*/ 4655294 w 5439076"/>
              <a:gd name="connsiteY4" fmla="*/ 4875528 h 6868012"/>
              <a:gd name="connsiteX5" fmla="*/ 3765780 w 5439076"/>
              <a:gd name="connsiteY5" fmla="*/ 6868012 h 6868012"/>
              <a:gd name="connsiteX6" fmla="*/ 0 w 5439076"/>
              <a:gd name="connsiteY6" fmla="*/ 6867849 h 6868012"/>
              <a:gd name="connsiteX0" fmla="*/ 0 w 5439142"/>
              <a:gd name="connsiteY0" fmla="*/ 6878279 h 6878442"/>
              <a:gd name="connsiteX1" fmla="*/ 3051550 w 5439142"/>
              <a:gd name="connsiteY1" fmla="*/ 1043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39142"/>
              <a:gd name="connsiteY0" fmla="*/ 6885233 h 6885396"/>
              <a:gd name="connsiteX1" fmla="*/ 3058504 w 5439142"/>
              <a:gd name="connsiteY1" fmla="*/ 0 h 6885396"/>
              <a:gd name="connsiteX2" fmla="*/ 5437764 w 5439142"/>
              <a:gd name="connsiteY2" fmla="*/ 6954 h 6885396"/>
              <a:gd name="connsiteX3" fmla="*/ 5439050 w 5439142"/>
              <a:gd name="connsiteY3" fmla="*/ 6635648 h 6885396"/>
              <a:gd name="connsiteX4" fmla="*/ 4655294 w 5439142"/>
              <a:gd name="connsiteY4" fmla="*/ 4892912 h 6885396"/>
              <a:gd name="connsiteX5" fmla="*/ 3765780 w 5439142"/>
              <a:gd name="connsiteY5" fmla="*/ 6885396 h 6885396"/>
              <a:gd name="connsiteX6" fmla="*/ 0 w 5439142"/>
              <a:gd name="connsiteY6" fmla="*/ 6885233 h 6885396"/>
              <a:gd name="connsiteX0" fmla="*/ 0 w 5439142"/>
              <a:gd name="connsiteY0" fmla="*/ 6878279 h 6878442"/>
              <a:gd name="connsiteX1" fmla="*/ 3055027 w 5439142"/>
              <a:gd name="connsiteY1" fmla="*/ 0 h 6878442"/>
              <a:gd name="connsiteX2" fmla="*/ 5437764 w 5439142"/>
              <a:gd name="connsiteY2" fmla="*/ 0 h 6878442"/>
              <a:gd name="connsiteX3" fmla="*/ 5439050 w 5439142"/>
              <a:gd name="connsiteY3" fmla="*/ 6628694 h 6878442"/>
              <a:gd name="connsiteX4" fmla="*/ 4655294 w 5439142"/>
              <a:gd name="connsiteY4" fmla="*/ 4885958 h 6878442"/>
              <a:gd name="connsiteX5" fmla="*/ 3765780 w 5439142"/>
              <a:gd name="connsiteY5" fmla="*/ 6878442 h 6878442"/>
              <a:gd name="connsiteX6" fmla="*/ 0 w 5439142"/>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28694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294671 w 5444717"/>
              <a:gd name="connsiteY3" fmla="*/ 6612652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28675"/>
              <a:gd name="connsiteY0" fmla="*/ 6878279 h 6878442"/>
              <a:gd name="connsiteX1" fmla="*/ 3055027 w 5428675"/>
              <a:gd name="connsiteY1" fmla="*/ 0 h 6878442"/>
              <a:gd name="connsiteX2" fmla="*/ 5428675 w 5428675"/>
              <a:gd name="connsiteY2" fmla="*/ 0 h 6878442"/>
              <a:gd name="connsiteX3" fmla="*/ 5423008 w 5428675"/>
              <a:gd name="connsiteY3" fmla="*/ 6692863 h 6878442"/>
              <a:gd name="connsiteX4" fmla="*/ 4655294 w 5428675"/>
              <a:gd name="connsiteY4" fmla="*/ 4885958 h 6878442"/>
              <a:gd name="connsiteX5" fmla="*/ 3765780 w 5428675"/>
              <a:gd name="connsiteY5" fmla="*/ 6878442 h 6878442"/>
              <a:gd name="connsiteX6" fmla="*/ 0 w 5428675"/>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23008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55294 w 5444717"/>
              <a:gd name="connsiteY4" fmla="*/ 4885958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92863 h 6878442"/>
              <a:gd name="connsiteX4" fmla="*/ 4645769 w 5444717"/>
              <a:gd name="connsiteY4" fmla="*/ 4914533 h 6878442"/>
              <a:gd name="connsiteX5" fmla="*/ 3765780 w 5444717"/>
              <a:gd name="connsiteY5" fmla="*/ 6878442 h 6878442"/>
              <a:gd name="connsiteX6" fmla="*/ 0 w 5444717"/>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14533 h 6878442"/>
              <a:gd name="connsiteX5" fmla="*/ 3765780 w 5448623"/>
              <a:gd name="connsiteY5" fmla="*/ 6878442 h 6878442"/>
              <a:gd name="connsiteX6" fmla="*/ 0 w 5448623"/>
              <a:gd name="connsiteY6" fmla="*/ 6878279 h 6878442"/>
              <a:gd name="connsiteX0" fmla="*/ 0 w 5448623"/>
              <a:gd name="connsiteY0" fmla="*/ 6878279 h 6878442"/>
              <a:gd name="connsiteX1" fmla="*/ 3055027 w 5448623"/>
              <a:gd name="connsiteY1" fmla="*/ 0 h 6878442"/>
              <a:gd name="connsiteX2" fmla="*/ 5444717 w 5448623"/>
              <a:gd name="connsiteY2" fmla="*/ 0 h 6878442"/>
              <a:gd name="connsiteX3" fmla="*/ 5448575 w 5448623"/>
              <a:gd name="connsiteY3" fmla="*/ 6721438 h 6878442"/>
              <a:gd name="connsiteX4" fmla="*/ 4645769 w 5448623"/>
              <a:gd name="connsiteY4" fmla="*/ 4933583 h 6878442"/>
              <a:gd name="connsiteX5" fmla="*/ 3765780 w 5448623"/>
              <a:gd name="connsiteY5" fmla="*/ 6878442 h 6878442"/>
              <a:gd name="connsiteX6" fmla="*/ 0 w 5448623"/>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315225 w 5444717"/>
              <a:gd name="connsiteY3" fmla="*/ 679763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933583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5769 w 5444717"/>
              <a:gd name="connsiteY4" fmla="*/ 483440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42987 w 5444717"/>
              <a:gd name="connsiteY4" fmla="*/ 477477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6621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62037 w 5444717"/>
              <a:gd name="connsiteY4" fmla="*/ 4778582 h 6878442"/>
              <a:gd name="connsiteX5" fmla="*/ 3765780 w 5444717"/>
              <a:gd name="connsiteY5" fmla="*/ 6878442 h 6878442"/>
              <a:gd name="connsiteX6" fmla="*/ 0 w 5444717"/>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6428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69539"/>
              <a:gd name="connsiteY0" fmla="*/ 6878279 h 6878442"/>
              <a:gd name="connsiteX1" fmla="*/ 3055027 w 5469539"/>
              <a:gd name="connsiteY1" fmla="*/ 0 h 6878442"/>
              <a:gd name="connsiteX2" fmla="*/ 5444717 w 5469539"/>
              <a:gd name="connsiteY2" fmla="*/ 0 h 6878442"/>
              <a:gd name="connsiteX3" fmla="*/ 5469530 w 5469539"/>
              <a:gd name="connsiteY3" fmla="*/ 6389968 h 6878442"/>
              <a:gd name="connsiteX4" fmla="*/ 4650607 w 5469539"/>
              <a:gd name="connsiteY4" fmla="*/ 4858592 h 6878442"/>
              <a:gd name="connsiteX5" fmla="*/ 3765780 w 5469539"/>
              <a:gd name="connsiteY5" fmla="*/ 6878442 h 6878442"/>
              <a:gd name="connsiteX6" fmla="*/ 0 w 5469539"/>
              <a:gd name="connsiteY6" fmla="*/ 6878279 h 6878442"/>
              <a:gd name="connsiteX0" fmla="*/ 0 w 5444717"/>
              <a:gd name="connsiteY0" fmla="*/ 6878279 h 6878442"/>
              <a:gd name="connsiteX1" fmla="*/ 3055027 w 5444717"/>
              <a:gd name="connsiteY1" fmla="*/ 0 h 6878442"/>
              <a:gd name="connsiteX2" fmla="*/ 5444717 w 5444717"/>
              <a:gd name="connsiteY2" fmla="*/ 0 h 6878442"/>
              <a:gd name="connsiteX3" fmla="*/ 5439050 w 5444717"/>
              <a:gd name="connsiteY3" fmla="*/ 6633808 h 6878442"/>
              <a:gd name="connsiteX4" fmla="*/ 4650607 w 5444717"/>
              <a:gd name="connsiteY4" fmla="*/ 4858592 h 6878442"/>
              <a:gd name="connsiteX5" fmla="*/ 3765780 w 5444717"/>
              <a:gd name="connsiteY5" fmla="*/ 6878442 h 6878442"/>
              <a:gd name="connsiteX6" fmla="*/ 0 w 5444717"/>
              <a:gd name="connsiteY6" fmla="*/ 6878279 h 687844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33808 h 6878279"/>
              <a:gd name="connsiteX4" fmla="*/ 4650607 w 5444717"/>
              <a:gd name="connsiteY4" fmla="*/ 4858592 h 6878279"/>
              <a:gd name="connsiteX5" fmla="*/ 3632430 w 5444717"/>
              <a:gd name="connsiteY5" fmla="*/ 6695562 h 6878279"/>
              <a:gd name="connsiteX6" fmla="*/ 0 w 5444717"/>
              <a:gd name="connsiteY6" fmla="*/ 6878279 h 6878279"/>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7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25207 w 5444717"/>
              <a:gd name="connsiteY4" fmla="*/ 4773925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80241 w 5444717"/>
              <a:gd name="connsiteY4" fmla="*/ 47654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752759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338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22116 w 5444717"/>
              <a:gd name="connsiteY3" fmla="*/ 6489875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86062"/>
              <a:gd name="connsiteX1" fmla="*/ 3055027 w 5444717"/>
              <a:gd name="connsiteY1" fmla="*/ 0 h 6886062"/>
              <a:gd name="connsiteX2" fmla="*/ 5444717 w 5444717"/>
              <a:gd name="connsiteY2" fmla="*/ 0 h 6886062"/>
              <a:gd name="connsiteX3" fmla="*/ 5439050 w 5444717"/>
              <a:gd name="connsiteY3" fmla="*/ 6608408 h 6886062"/>
              <a:gd name="connsiteX4" fmla="*/ 4650608 w 5444717"/>
              <a:gd name="connsiteY4" fmla="*/ 4858592 h 6886062"/>
              <a:gd name="connsiteX5" fmla="*/ 3754350 w 5444717"/>
              <a:gd name="connsiteY5" fmla="*/ 6886062 h 6886062"/>
              <a:gd name="connsiteX6" fmla="*/ 0 w 5444717"/>
              <a:gd name="connsiteY6" fmla="*/ 6878279 h 6886062"/>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41650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695083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8585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8 w 5444717"/>
              <a:gd name="connsiteY4" fmla="*/ 49474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46375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050 w 5444717"/>
              <a:gd name="connsiteY3" fmla="*/ 6608408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252784 w 5444717"/>
              <a:gd name="connsiteY3" fmla="*/ 6536441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29574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43284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1289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38242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50609 w 5444717"/>
              <a:gd name="connsiteY4" fmla="*/ 4871292 h 6878279"/>
              <a:gd name="connsiteX5" fmla="*/ 3762817 w 5444717"/>
              <a:gd name="connsiteY5" fmla="*/ 6877596 h 6878279"/>
              <a:gd name="connsiteX6" fmla="*/ 0 w 5444717"/>
              <a:gd name="connsiteY6" fmla="*/ 6878279 h 6878279"/>
              <a:gd name="connsiteX0" fmla="*/ 0 w 5444717"/>
              <a:gd name="connsiteY0" fmla="*/ 6878279 h 6878279"/>
              <a:gd name="connsiteX1" fmla="*/ 3055027 w 5444717"/>
              <a:gd name="connsiteY1" fmla="*/ 0 h 6878279"/>
              <a:gd name="connsiteX2" fmla="*/ 5444717 w 5444717"/>
              <a:gd name="connsiteY2" fmla="*/ 0 h 6878279"/>
              <a:gd name="connsiteX3" fmla="*/ 5439808 w 5444717"/>
              <a:gd name="connsiteY3" fmla="*/ 6655626 h 6878279"/>
              <a:gd name="connsiteX4" fmla="*/ 4647132 w 5444717"/>
              <a:gd name="connsiteY4" fmla="*/ 4871292 h 6878279"/>
              <a:gd name="connsiteX5" fmla="*/ 3762817 w 5444717"/>
              <a:gd name="connsiteY5" fmla="*/ 6877596 h 6878279"/>
              <a:gd name="connsiteX6" fmla="*/ 0 w 5444717"/>
              <a:gd name="connsiteY6" fmla="*/ 6878279 h 68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717" h="6878279">
                <a:moveTo>
                  <a:pt x="0" y="6878279"/>
                </a:moveTo>
                <a:lnTo>
                  <a:pt x="3055027" y="0"/>
                </a:lnTo>
                <a:lnTo>
                  <a:pt x="5444717" y="0"/>
                </a:lnTo>
                <a:cubicBezTo>
                  <a:pt x="5444126" y="2192079"/>
                  <a:pt x="5440399" y="4463547"/>
                  <a:pt x="5439808" y="6655626"/>
                </a:cubicBezTo>
                <a:cubicBezTo>
                  <a:pt x="5302176" y="6341251"/>
                  <a:pt x="4827295" y="5270727"/>
                  <a:pt x="4647132" y="4871292"/>
                </a:cubicBezTo>
                <a:lnTo>
                  <a:pt x="3762817" y="6877596"/>
                </a:lnTo>
                <a:lnTo>
                  <a:pt x="0" y="6878279"/>
                </a:lnTo>
                <a:close/>
              </a:path>
            </a:pathLst>
          </a:custGeom>
          <a:solidFill>
            <a:schemeClr val="tx2"/>
          </a:solidFill>
          <a:ln>
            <a:noFill/>
          </a:ln>
        </p:spPr>
        <p:txBody>
          <a:bodyPr anchor="ctr"/>
          <a:lstStyle>
            <a:lvl1pPr marL="0" indent="0" algn="ctr">
              <a:buNone/>
              <a:defRPr/>
            </a:lvl1pPr>
          </a:lstStyle>
          <a:p>
            <a:r>
              <a:rPr lang="en-GB" dirty="0"/>
              <a:t>Click icon </a:t>
            </a:r>
            <a:br>
              <a:rPr lang="en-GB" dirty="0"/>
            </a:br>
            <a:r>
              <a:rPr lang="en-GB" dirty="0"/>
              <a:t>to add </a:t>
            </a:r>
            <a:br>
              <a:rPr lang="en-GB" dirty="0"/>
            </a:br>
            <a:r>
              <a:rPr lang="en-GB" dirty="0"/>
              <a:t>picture</a:t>
            </a:r>
          </a:p>
        </p:txBody>
      </p:sp>
      <p:sp>
        <p:nvSpPr>
          <p:cNvPr id="14" name="Footer Placeholder 4">
            <a:extLst>
              <a:ext uri="{FF2B5EF4-FFF2-40B4-BE49-F238E27FC236}">
                <a16:creationId xmlns:a16="http://schemas.microsoft.com/office/drawing/2014/main" id="{D3831BE8-0443-4BBD-BFC2-B38234460AB7}"/>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05B31C95-AE19-4C61-AA5E-5075AA3E4CBA}"/>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15" name="TextBox 14">
            <a:extLst>
              <a:ext uri="{FF2B5EF4-FFF2-40B4-BE49-F238E27FC236}">
                <a16:creationId xmlns:a16="http://schemas.microsoft.com/office/drawing/2014/main" id="{EDAB945C-AB45-41C5-9BC9-989B6B9938F9}"/>
              </a:ext>
            </a:extLst>
          </p:cNvPr>
          <p:cNvSpPr txBox="1"/>
          <p:nvPr userDrawn="1"/>
        </p:nvSpPr>
        <p:spPr>
          <a:xfrm>
            <a:off x="6498191" y="6957236"/>
            <a:ext cx="5706098" cy="1785104"/>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Adding an image to the right hand shape (recommended):</a:t>
            </a:r>
          </a:p>
          <a:p>
            <a:r>
              <a:rPr lang="en-GB" sz="1000" dirty="0">
                <a:solidFill>
                  <a:schemeClr val="bg1">
                    <a:lumMod val="50000"/>
                  </a:schemeClr>
                </a:solidFill>
                <a:latin typeface="Arial" panose="020B0604020202020204" pitchFamily="34" charset="0"/>
                <a:cs typeface="Arial" panose="020B0604020202020204" pitchFamily="34" charset="0"/>
              </a:rPr>
              <a:t>Prior to starting, please browse our image library </a:t>
            </a:r>
            <a:r>
              <a:rPr lang="en-GB" sz="1000" b="1" dirty="0">
                <a:solidFill>
                  <a:schemeClr val="bg1">
                    <a:lumMod val="50000"/>
                  </a:schemeClr>
                </a:solidFill>
                <a:latin typeface="Arial" panose="020B0604020202020204" pitchFamily="34" charset="0"/>
                <a:cs typeface="Arial" panose="020B0604020202020204" pitchFamily="34" charset="0"/>
              </a:rPr>
              <a:t>https://avevaimages.thirdlight.com/</a:t>
            </a:r>
          </a:p>
          <a:p>
            <a:r>
              <a:rPr lang="en-GB" sz="1000" dirty="0">
                <a:solidFill>
                  <a:schemeClr val="bg1">
                    <a:lumMod val="50000"/>
                  </a:schemeClr>
                </a:solidFill>
                <a:latin typeface="Arial" panose="020B0604020202020204" pitchFamily="34" charset="0"/>
                <a:cs typeface="Arial" panose="020B0604020202020204" pitchFamily="34" charset="0"/>
              </a:rPr>
              <a:t>and download some image options.</a:t>
            </a:r>
          </a:p>
          <a:p>
            <a:r>
              <a:rPr lang="en-GB" sz="1000" dirty="0">
                <a:solidFill>
                  <a:schemeClr val="bg1">
                    <a:lumMod val="50000"/>
                  </a:schemeClr>
                </a:solidFill>
                <a:latin typeface="Arial" panose="020B0604020202020204" pitchFamily="34" charset="0"/>
                <a:cs typeface="Arial" panose="020B0604020202020204" pitchFamily="34" charset="0"/>
              </a:rPr>
              <a:t>(We recommend either a Digital Asset, Physical Asset or a People image, available via folders of the same names in the image library.)</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“Click icon to add picture” and browse your local drive for an image previously downloaded.</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need to resize the image or the image doesn’t ‘sit’ right you can reposition by clicking on the “Crop” icon in the ribbon via clicking “Format &gt; Size &gt; Crop”.  Be careful to </a:t>
            </a:r>
            <a:r>
              <a:rPr lang="en-GB" sz="1000" b="1" dirty="0">
                <a:solidFill>
                  <a:schemeClr val="tx1">
                    <a:lumMod val="85000"/>
                    <a:lumOff val="15000"/>
                  </a:schemeClr>
                </a:solidFill>
                <a:latin typeface="Arial" panose="020B0604020202020204" pitchFamily="34" charset="0"/>
                <a:cs typeface="Arial" panose="020B0604020202020204" pitchFamily="34" charset="0"/>
              </a:rPr>
              <a:t>only</a:t>
            </a:r>
            <a:r>
              <a:rPr lang="en-GB" sz="1000" dirty="0">
                <a:solidFill>
                  <a:schemeClr val="tx1">
                    <a:lumMod val="85000"/>
                    <a:lumOff val="15000"/>
                  </a:schemeClr>
                </a:solidFill>
                <a:latin typeface="Arial" panose="020B0604020202020204" pitchFamily="34" charset="0"/>
                <a:cs typeface="Arial" panose="020B0604020202020204" pitchFamily="34" charset="0"/>
              </a:rPr>
              <a:t> </a:t>
            </a:r>
            <a:r>
              <a:rPr lang="en-GB" sz="1000" b="1" dirty="0">
                <a:solidFill>
                  <a:schemeClr val="tx1">
                    <a:lumMod val="85000"/>
                    <a:lumOff val="15000"/>
                  </a:schemeClr>
                </a:solidFill>
                <a:latin typeface="Arial" panose="020B0604020202020204" pitchFamily="34" charset="0"/>
                <a:cs typeface="Arial" panose="020B0604020202020204" pitchFamily="34" charset="0"/>
              </a:rPr>
              <a:t>use the circle grab handles on the corners </a:t>
            </a:r>
            <a:r>
              <a:rPr lang="en-GB" sz="1000" dirty="0">
                <a:solidFill>
                  <a:schemeClr val="tx1">
                    <a:lumMod val="85000"/>
                    <a:lumOff val="15000"/>
                  </a:schemeClr>
                </a:solidFill>
                <a:latin typeface="Arial" panose="020B0604020202020204" pitchFamily="34" charset="0"/>
                <a:cs typeface="Arial" panose="020B0604020202020204" pitchFamily="34" charset="0"/>
              </a:rPr>
              <a:t>when resizing.</a:t>
            </a:r>
          </a:p>
          <a:p>
            <a:pPr marL="228600" indent="-228600">
              <a:buAutoNum type="arabicPeriod"/>
            </a:pPr>
            <a:r>
              <a:rPr lang="en-GB" sz="1000" dirty="0">
                <a:solidFill>
                  <a:schemeClr val="tx1">
                    <a:lumMod val="85000"/>
                    <a:lumOff val="15000"/>
                  </a:schemeClr>
                </a:solidFill>
                <a:latin typeface="Arial" panose="020B0604020202020204" pitchFamily="34" charset="0"/>
                <a:cs typeface="Arial" panose="020B0604020202020204" pitchFamily="34" charset="0"/>
              </a:rPr>
              <a:t>If you change your mind and want to change the image – Select the triangle shape and press the Delete key or Backspace key on your keyboard to start again.</a:t>
            </a:r>
          </a:p>
        </p:txBody>
      </p:sp>
      <p:sp>
        <p:nvSpPr>
          <p:cNvPr id="17" name="Title 1">
            <a:extLst>
              <a:ext uri="{FF2B5EF4-FFF2-40B4-BE49-F238E27FC236}">
                <a16:creationId xmlns:a16="http://schemas.microsoft.com/office/drawing/2014/main" id="{7D4EA8F4-5F9B-44ED-8D87-6F4F2EA06186}"/>
              </a:ext>
            </a:extLst>
          </p:cNvPr>
          <p:cNvSpPr>
            <a:spLocks noGrp="1"/>
          </p:cNvSpPr>
          <p:nvPr>
            <p:ph type="title"/>
          </p:nvPr>
        </p:nvSpPr>
        <p:spPr>
          <a:xfrm>
            <a:off x="504000" y="612000"/>
            <a:ext cx="9840000" cy="396000"/>
          </a:xfrm>
        </p:spPr>
        <p:txBody>
          <a:bodyPr>
            <a:noAutofit/>
          </a:bodyPr>
          <a:lstStyle/>
          <a:p>
            <a:r>
              <a:rPr lang="en-US" dirty="0"/>
              <a:t>Click to edit Master title style</a:t>
            </a:r>
          </a:p>
        </p:txBody>
      </p:sp>
      <p:sp>
        <p:nvSpPr>
          <p:cNvPr id="18" name="Text Placeholder 7">
            <a:extLst>
              <a:ext uri="{FF2B5EF4-FFF2-40B4-BE49-F238E27FC236}">
                <a16:creationId xmlns:a16="http://schemas.microsoft.com/office/drawing/2014/main" id="{02DC7B3F-738B-43D5-A126-509044EDB544}"/>
              </a:ext>
            </a:extLst>
          </p:cNvPr>
          <p:cNvSpPr>
            <a:spLocks noGrp="1"/>
          </p:cNvSpPr>
          <p:nvPr>
            <p:ph type="body" sz="quarter" idx="14"/>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Content Placeholder 2">
            <a:extLst>
              <a:ext uri="{FF2B5EF4-FFF2-40B4-BE49-F238E27FC236}">
                <a16:creationId xmlns:a16="http://schemas.microsoft.com/office/drawing/2014/main" id="{CC326A6F-35E0-4789-AD67-DB49294C0B6D}"/>
              </a:ext>
            </a:extLst>
          </p:cNvPr>
          <p:cNvSpPr>
            <a:spLocks noGrp="1"/>
          </p:cNvSpPr>
          <p:nvPr>
            <p:ph idx="1"/>
          </p:nvPr>
        </p:nvSpPr>
        <p:spPr>
          <a:xfrm>
            <a:off x="504000" y="1584000"/>
            <a:ext cx="7077900" cy="4320000"/>
          </a:xfrm>
        </p:spPr>
        <p:txBody>
          <a:bodyPr>
            <a:noAutofit/>
          </a:bodyPr>
          <a:lstStyle>
            <a:lvl5pPr>
              <a:defRPr/>
            </a:lvl5pPr>
            <a:lvl6pPr marL="1725750" indent="-285750">
              <a:buFont typeface="Arial" panose="020B0604020202020204" pitchFamily="34" charset="0"/>
              <a:buChar cha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Tree>
    <p:extLst>
      <p:ext uri="{BB962C8B-B14F-4D97-AF65-F5344CB8AC3E}">
        <p14:creationId xmlns:p14="http://schemas.microsoft.com/office/powerpoint/2010/main" val="169867406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ent with chart ">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2C97DD9-9EDB-4F99-8F2A-96505DB0453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54F2EBF4-A3DA-48D3-AE46-F057F8D16CA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3" name="Text Placeholder 12">
            <a:extLst>
              <a:ext uri="{FF2B5EF4-FFF2-40B4-BE49-F238E27FC236}">
                <a16:creationId xmlns:a16="http://schemas.microsoft.com/office/drawing/2014/main" id="{F881A89A-5B99-4886-A44D-173F33A532E6}"/>
              </a:ext>
            </a:extLst>
          </p:cNvPr>
          <p:cNvSpPr>
            <a:spLocks noGrp="1"/>
          </p:cNvSpPr>
          <p:nvPr>
            <p:ph type="body" sz="quarter" idx="15"/>
          </p:nvPr>
        </p:nvSpPr>
        <p:spPr>
          <a:xfrm>
            <a:off x="10080000" y="1584000"/>
            <a:ext cx="1936800" cy="1080000"/>
          </a:xfrm>
        </p:spPr>
        <p:txBody>
          <a:bodyPr>
            <a:noAutofit/>
          </a:bodyPr>
          <a:lstStyle>
            <a:lvl1pPr marL="0" indent="0">
              <a:lnSpc>
                <a:spcPts val="3200"/>
              </a:lnSpc>
              <a:spcAft>
                <a:spcPts val="0"/>
              </a:spcAft>
              <a:buNone/>
              <a:defRPr sz="2800" b="1">
                <a:solidFill>
                  <a:schemeClr val="accent2"/>
                </a:solidFill>
              </a:defRPr>
            </a:lvl1pPr>
            <a:lvl2pPr marL="0" indent="0">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dirty="0"/>
              <a:t>Edit Master text styles</a:t>
            </a:r>
          </a:p>
          <a:p>
            <a:pPr lvl="1"/>
            <a:r>
              <a:rPr lang="en-US" dirty="0"/>
              <a:t>Second level</a:t>
            </a:r>
          </a:p>
          <a:p>
            <a:pPr lvl="2"/>
            <a:r>
              <a:rPr lang="en-US" dirty="0"/>
              <a:t>Third level</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Text Placeholder 12">
            <a:extLst>
              <a:ext uri="{FF2B5EF4-FFF2-40B4-BE49-F238E27FC236}">
                <a16:creationId xmlns:a16="http://schemas.microsoft.com/office/drawing/2014/main" id="{43AA7D44-BC15-475B-B3F8-FCBE61D905F4}"/>
              </a:ext>
            </a:extLst>
          </p:cNvPr>
          <p:cNvSpPr>
            <a:spLocks noGrp="1"/>
          </p:cNvSpPr>
          <p:nvPr>
            <p:ph type="body" sz="quarter" idx="16"/>
          </p:nvPr>
        </p:nvSpPr>
        <p:spPr>
          <a:xfrm>
            <a:off x="10080000" y="2959076"/>
            <a:ext cx="1936800" cy="1080000"/>
          </a:xfrm>
        </p:spPr>
        <p:txBody>
          <a:bodyPr>
            <a:noAutofit/>
          </a:bodyPr>
          <a:lstStyle>
            <a:lvl1pPr marL="0" indent="0">
              <a:lnSpc>
                <a:spcPts val="3200"/>
              </a:lnSpc>
              <a:spcAft>
                <a:spcPts val="0"/>
              </a:spcAft>
              <a:buNone/>
              <a:defRPr sz="2800" b="1">
                <a:solidFill>
                  <a:schemeClr val="accent2"/>
                </a:solidFill>
              </a:defRPr>
            </a:lvl1pPr>
            <a:lvl2pPr marL="0" indent="0" algn="l">
              <a:lnSpc>
                <a:spcPts val="3200"/>
              </a:lnSpc>
              <a:spcAft>
                <a:spcPts val="0"/>
              </a:spcAft>
              <a:buNone/>
              <a:defRPr sz="2800" b="0">
                <a:solidFill>
                  <a:schemeClr val="accent2"/>
                </a:solidFill>
              </a:defRPr>
            </a:lvl2pPr>
            <a:lvl3pPr marL="0" indent="0">
              <a:lnSpc>
                <a:spcPts val="2400"/>
              </a:lnSpc>
              <a:spcBef>
                <a:spcPts val="0"/>
              </a:spcBef>
              <a:spcAft>
                <a:spcPts val="0"/>
              </a:spcAft>
              <a:buNone/>
              <a:defRPr sz="2000">
                <a:solidFill>
                  <a:schemeClr val="accent1"/>
                </a:solidFill>
              </a:defRPr>
            </a:lvl3pPr>
          </a:lstStyle>
          <a:p>
            <a:pPr lvl="0"/>
            <a:r>
              <a:rPr lang="en-US" dirty="0"/>
              <a:t>Edit Master text styles</a:t>
            </a:r>
          </a:p>
          <a:p>
            <a:pPr lvl="1"/>
            <a:r>
              <a:rPr lang="en-US" dirty="0"/>
              <a:t>Second level</a:t>
            </a:r>
          </a:p>
          <a:p>
            <a:pPr lvl="2"/>
            <a:r>
              <a:rPr lang="en-US" dirty="0"/>
              <a:t>Third level</a:t>
            </a:r>
          </a:p>
        </p:txBody>
      </p:sp>
      <p:sp>
        <p:nvSpPr>
          <p:cNvPr id="20" name="Title 1">
            <a:extLst>
              <a:ext uri="{FF2B5EF4-FFF2-40B4-BE49-F238E27FC236}">
                <a16:creationId xmlns:a16="http://schemas.microsoft.com/office/drawing/2014/main" id="{83E7B97F-A3D3-4BFF-81BD-83490749F34F}"/>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21" name="Text Placeholder 7">
            <a:extLst>
              <a:ext uri="{FF2B5EF4-FFF2-40B4-BE49-F238E27FC236}">
                <a16:creationId xmlns:a16="http://schemas.microsoft.com/office/drawing/2014/main" id="{C8B28B6E-F50A-4DD3-B43A-DE5684249C7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22" name="Footer Placeholder 4">
            <a:extLst>
              <a:ext uri="{FF2B5EF4-FFF2-40B4-BE49-F238E27FC236}">
                <a16:creationId xmlns:a16="http://schemas.microsoft.com/office/drawing/2014/main" id="{93E69D38-B636-4F62-A671-636F45DB230C}"/>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4" name="Slide Number Placeholder 5">
            <a:extLst>
              <a:ext uri="{FF2B5EF4-FFF2-40B4-BE49-F238E27FC236}">
                <a16:creationId xmlns:a16="http://schemas.microsoft.com/office/drawing/2014/main" id="{9CED144D-3C50-4610-B4D3-822DECD4D509}"/>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
        <p:nvSpPr>
          <p:cNvPr id="4" name="Chart Placeholder 3">
            <a:extLst>
              <a:ext uri="{FF2B5EF4-FFF2-40B4-BE49-F238E27FC236}">
                <a16:creationId xmlns:a16="http://schemas.microsoft.com/office/drawing/2014/main" id="{A565F70D-B05C-4EAF-8CAE-CEBA324A87EE}"/>
              </a:ext>
            </a:extLst>
          </p:cNvPr>
          <p:cNvSpPr>
            <a:spLocks noGrp="1"/>
          </p:cNvSpPr>
          <p:nvPr>
            <p:ph type="chart" sz="quarter" idx="17"/>
          </p:nvPr>
        </p:nvSpPr>
        <p:spPr>
          <a:xfrm>
            <a:off x="504000" y="1584325"/>
            <a:ext cx="8038421" cy="4100513"/>
          </a:xfrm>
        </p:spPr>
        <p:txBody>
          <a:bodyPr anchor="ctr"/>
          <a:lstStyle>
            <a:lvl1pPr marL="0" indent="0" algn="ctr">
              <a:buNone/>
              <a:defRPr/>
            </a:lvl1pPr>
          </a:lstStyle>
          <a:p>
            <a:endParaRPr lang="en-GB" dirty="0"/>
          </a:p>
        </p:txBody>
      </p:sp>
    </p:spTree>
    <p:extLst>
      <p:ext uri="{BB962C8B-B14F-4D97-AF65-F5344CB8AC3E}">
        <p14:creationId xmlns:p14="http://schemas.microsoft.com/office/powerpoint/2010/main" val="269164604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ent with chart option">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B3EA498-27DE-4A07-A20F-E165DA077715}"/>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7">
            <a:extLst>
              <a:ext uri="{FF2B5EF4-FFF2-40B4-BE49-F238E27FC236}">
                <a16:creationId xmlns:a16="http://schemas.microsoft.com/office/drawing/2014/main" id="{3E4FD497-C04A-4357-BF1D-112C2F2A7717}"/>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Content Placeholder 2"/>
          <p:cNvSpPr>
            <a:spLocks noGrp="1"/>
          </p:cNvSpPr>
          <p:nvPr>
            <p:ph idx="1"/>
          </p:nvPr>
        </p:nvSpPr>
        <p:spPr>
          <a:xfrm>
            <a:off x="504000" y="1584000"/>
            <a:ext cx="4572000" cy="4320000"/>
          </a:xfrm>
        </p:spPr>
        <p:txBody>
          <a:bodyPr>
            <a:noAutofit/>
          </a:bodyPr>
          <a:lstStyle>
            <a:lvl5pPr>
              <a:defRPr/>
            </a:lvl5pPr>
            <a:lvl6pPr>
              <a:defRPr/>
            </a:lvl6pPr>
            <a:lvl7pPr>
              <a:defRPr/>
            </a:lvl7pPr>
            <a:lvl8pPr>
              <a:defRPr/>
            </a:lvl8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7" name="Chart Placeholder 6"/>
          <p:cNvSpPr>
            <a:spLocks noGrp="1"/>
          </p:cNvSpPr>
          <p:nvPr>
            <p:ph type="chart" sz="quarter" idx="14"/>
          </p:nvPr>
        </p:nvSpPr>
        <p:spPr>
          <a:xfrm>
            <a:off x="6192000" y="1584000"/>
            <a:ext cx="2304000" cy="3609074"/>
          </a:xfrm>
        </p:spPr>
        <p:txBody>
          <a:bodyPr anchor="ctr">
            <a:noAutofit/>
          </a:bodyPr>
          <a:lstStyle>
            <a:lvl1pPr marL="0" indent="0" algn="ctr">
              <a:buNone/>
              <a:defRPr/>
            </a:lvl1pPr>
          </a:lstStyle>
          <a:p>
            <a:r>
              <a:rPr lang="en-US" dirty="0"/>
              <a:t>Click icon to add chart</a:t>
            </a:r>
            <a:endParaRPr lang="en-GB" dirty="0"/>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3" name="Chart Placeholder 6">
            <a:extLst>
              <a:ext uri="{FF2B5EF4-FFF2-40B4-BE49-F238E27FC236}">
                <a16:creationId xmlns:a16="http://schemas.microsoft.com/office/drawing/2014/main" id="{FA487222-A49D-4410-9AB0-452E9DD15693}"/>
              </a:ext>
            </a:extLst>
          </p:cNvPr>
          <p:cNvSpPr>
            <a:spLocks noGrp="1"/>
          </p:cNvSpPr>
          <p:nvPr>
            <p:ph type="chart" sz="quarter" idx="15"/>
          </p:nvPr>
        </p:nvSpPr>
        <p:spPr>
          <a:xfrm>
            <a:off x="9151800" y="1584000"/>
            <a:ext cx="2304000" cy="3609074"/>
          </a:xfrm>
        </p:spPr>
        <p:txBody>
          <a:bodyPr anchor="ctr">
            <a:noAutofit/>
          </a:bodyPr>
          <a:lstStyle>
            <a:lvl1pPr marL="0" indent="0" algn="ctr">
              <a:buNone/>
              <a:defRPr/>
            </a:lvl1pPr>
          </a:lstStyle>
          <a:p>
            <a:r>
              <a:rPr lang="en-US"/>
              <a:t>Click icon to add chart</a:t>
            </a:r>
            <a:endParaRPr lang="en-GB"/>
          </a:p>
        </p:txBody>
      </p:sp>
      <p:sp>
        <p:nvSpPr>
          <p:cNvPr id="17" name="Title 1">
            <a:extLst>
              <a:ext uri="{FF2B5EF4-FFF2-40B4-BE49-F238E27FC236}">
                <a16:creationId xmlns:a16="http://schemas.microsoft.com/office/drawing/2014/main" id="{4099EBC5-54AC-4941-A8DF-C99C2AF77278}"/>
              </a:ext>
            </a:extLst>
          </p:cNvPr>
          <p:cNvSpPr>
            <a:spLocks noGrp="1"/>
          </p:cNvSpPr>
          <p:nvPr>
            <p:ph type="title"/>
          </p:nvPr>
        </p:nvSpPr>
        <p:spPr>
          <a:xfrm>
            <a:off x="504000" y="612000"/>
            <a:ext cx="9840000" cy="396000"/>
          </a:xfrm>
        </p:spPr>
        <p:txBody>
          <a:bodyPr>
            <a:noAutofit/>
          </a:bodyPr>
          <a:lstStyle/>
          <a:p>
            <a:r>
              <a:rPr lang="en-US"/>
              <a:t>Click to edit Master title style</a:t>
            </a:r>
            <a:endParaRPr lang="en-US" dirty="0"/>
          </a:p>
        </p:txBody>
      </p:sp>
      <p:sp>
        <p:nvSpPr>
          <p:cNvPr id="18" name="Text Placeholder 7">
            <a:extLst>
              <a:ext uri="{FF2B5EF4-FFF2-40B4-BE49-F238E27FC236}">
                <a16:creationId xmlns:a16="http://schemas.microsoft.com/office/drawing/2014/main" id="{5715D11C-75A5-42E6-B343-F1D301AF591F}"/>
              </a:ext>
            </a:extLst>
          </p:cNvPr>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dirty="0"/>
              <a:t>Edit Master text styles</a:t>
            </a:r>
          </a:p>
        </p:txBody>
      </p:sp>
      <p:sp>
        <p:nvSpPr>
          <p:cNvPr id="19" name="Footer Placeholder 4">
            <a:extLst>
              <a:ext uri="{FF2B5EF4-FFF2-40B4-BE49-F238E27FC236}">
                <a16:creationId xmlns:a16="http://schemas.microsoft.com/office/drawing/2014/main" id="{31D1A11A-B58F-4632-9C0B-11D24DA4105D}"/>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1" name="Slide Number Placeholder 5">
            <a:extLst>
              <a:ext uri="{FF2B5EF4-FFF2-40B4-BE49-F238E27FC236}">
                <a16:creationId xmlns:a16="http://schemas.microsoft.com/office/drawing/2014/main" id="{F2A29726-FF71-4099-8BCA-7A060CAC53B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00233847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isclaimer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5454B1-28B8-4419-9DF8-4AC09DD3E591}"/>
              </a:ext>
            </a:extLst>
          </p:cNvPr>
          <p:cNvSpPr/>
          <p:nvPr userDrawn="1"/>
        </p:nvSpPr>
        <p:spPr>
          <a:xfrm>
            <a:off x="0" y="-1"/>
            <a:ext cx="12192000" cy="6867549"/>
          </a:xfrm>
          <a:prstGeom prst="rect">
            <a:avLst/>
          </a:pr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8DC5340D-9095-4617-92BD-21105993139C}"/>
              </a:ext>
            </a:extLst>
          </p:cNvPr>
          <p:cNvSpPr txBox="1"/>
          <p:nvPr userDrawn="1"/>
        </p:nvSpPr>
        <p:spPr>
          <a:xfrm>
            <a:off x="504000" y="4221473"/>
            <a:ext cx="5040000" cy="1969201"/>
          </a:xfrm>
          <a:prstGeom prst="rect">
            <a:avLst/>
          </a:prstGeom>
          <a:noFill/>
        </p:spPr>
        <p:txBody>
          <a:bodyPr wrap="square" lIns="0" tIns="0" rIns="0" bIns="0" rtlCol="0">
            <a:noAutofit/>
          </a:bodyPr>
          <a:lstStyle/>
          <a:p>
            <a:pPr>
              <a:lnSpc>
                <a:spcPts val="1200"/>
              </a:lnSpc>
              <a:spcAft>
                <a:spcPts val="200"/>
              </a:spcAft>
            </a:pPr>
            <a:r>
              <a:rPr lang="en-GB" sz="1000" b="0" dirty="0">
                <a:solidFill>
                  <a:schemeClr val="tx1"/>
                </a:solidFill>
              </a:rPr>
              <a:t>This presentation may include predictions, estimates, intentions, beliefs and other statements that are or may be construed as being forward-looking. While these forward-looking statements represent our current judgment on what the future holds, they are subject to risks and uncertainties that could result in actual outcomes differing materially from those projected in these statements. No statement contained herein constitutes a commitment by AVEVA to perform any particular action or to deliver any particular product or product features. Readers are cautioned not to place undue reliance on these forward-looking statements, which reflect our opinions only as of the date of this presentation.  </a:t>
            </a:r>
            <a:br>
              <a:rPr lang="en-GB" sz="1000" b="0" dirty="0">
                <a:solidFill>
                  <a:schemeClr val="tx1"/>
                </a:solidFill>
              </a:rPr>
            </a:br>
            <a:r>
              <a:rPr lang="en-GB" sz="1000" b="0" dirty="0">
                <a:solidFill>
                  <a:schemeClr val="tx1"/>
                </a:solidFill>
              </a:rPr>
              <a:t>The Company shall not be obliged to disclose any revision to these forward-looking statements to reflect events or circumstances occurring after the date on which they are made or to reflect the occurrence of future events.</a:t>
            </a:r>
          </a:p>
        </p:txBody>
      </p:sp>
      <p:sp>
        <p:nvSpPr>
          <p:cNvPr id="8" name="Isosceles Triangle 12">
            <a:extLst>
              <a:ext uri="{FF2B5EF4-FFF2-40B4-BE49-F238E27FC236}">
                <a16:creationId xmlns:a16="http://schemas.microsoft.com/office/drawing/2014/main" id="{4B3AA152-6888-492D-901E-E7F5B4DF8ABE}"/>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14" name="Picture 13">
            <a:extLst>
              <a:ext uri="{FF2B5EF4-FFF2-40B4-BE49-F238E27FC236}">
                <a16:creationId xmlns:a16="http://schemas.microsoft.com/office/drawing/2014/main" id="{A9F9B521-5E90-4EB7-AECC-458AA1B16F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5" name="Footer Placeholder 4">
            <a:extLst>
              <a:ext uri="{FF2B5EF4-FFF2-40B4-BE49-F238E27FC236}">
                <a16:creationId xmlns:a16="http://schemas.microsoft.com/office/drawing/2014/main" id="{D34DBEDF-5BD3-4B5C-AE1D-43D496134369}"/>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17" name="Slide Number Placeholder 5">
            <a:extLst>
              <a:ext uri="{FF2B5EF4-FFF2-40B4-BE49-F238E27FC236}">
                <a16:creationId xmlns:a16="http://schemas.microsoft.com/office/drawing/2014/main" id="{E00036F3-BC75-4C10-B4CF-54629948F1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212978312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Last slide">
    <p:bg>
      <p:bgPr>
        <a:solidFill>
          <a:schemeClr val="bg1">
            <a:alpha val="60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EA4C1E8-5D1B-4143-AA3C-60621D9A3BCD}"/>
              </a:ext>
            </a:extLst>
          </p:cNvPr>
          <p:cNvSpPr/>
          <p:nvPr userDrawn="1"/>
        </p:nvSpPr>
        <p:spPr>
          <a:xfrm>
            <a:off x="0" y="-1"/>
            <a:ext cx="12192000" cy="686754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CA4AD94-4469-4263-BEE2-FBDE160260CC}"/>
              </a:ext>
            </a:extLst>
          </p:cNvPr>
          <p:cNvSpPr txBox="1"/>
          <p:nvPr userDrawn="1"/>
        </p:nvSpPr>
        <p:spPr>
          <a:xfrm>
            <a:off x="914400" y="3599999"/>
            <a:ext cx="4681182" cy="720000"/>
          </a:xfrm>
          <a:prstGeom prst="rect">
            <a:avLst/>
          </a:prstGeom>
          <a:noFill/>
        </p:spPr>
        <p:txBody>
          <a:bodyPr wrap="square" lIns="0" tIns="0" rIns="0" bIns="0" rtlCol="0">
            <a:noAutofit/>
          </a:bodyPr>
          <a:lstStyle/>
          <a:p>
            <a:r>
              <a:rPr lang="en-GB" sz="2000" b="1" dirty="0">
                <a:solidFill>
                  <a:schemeClr val="accent2"/>
                </a:solidFill>
              </a:rPr>
              <a:t>linkedin.com/company/aveva </a:t>
            </a:r>
          </a:p>
          <a:p>
            <a:r>
              <a:rPr lang="en-GB" sz="2000" b="1" dirty="0">
                <a:solidFill>
                  <a:schemeClr val="accent2"/>
                </a:solidFill>
              </a:rPr>
              <a:t>@avevagroup </a:t>
            </a:r>
          </a:p>
        </p:txBody>
      </p:sp>
      <p:sp>
        <p:nvSpPr>
          <p:cNvPr id="14" name="Isosceles Triangle 12">
            <a:extLst>
              <a:ext uri="{FF2B5EF4-FFF2-40B4-BE49-F238E27FC236}">
                <a16:creationId xmlns:a16="http://schemas.microsoft.com/office/drawing/2014/main" id="{62259925-D714-42A8-B89D-C3A40930A4BF}"/>
              </a:ext>
            </a:extLst>
          </p:cNvPr>
          <p:cNvSpPr/>
          <p:nvPr userDrawn="1"/>
        </p:nvSpPr>
        <p:spPr>
          <a:xfrm>
            <a:off x="6955608" y="345600"/>
            <a:ext cx="5245100" cy="6521949"/>
          </a:xfrm>
          <a:custGeom>
            <a:avLst/>
            <a:gdLst>
              <a:gd name="connsiteX0" fmla="*/ 0 w 5853600"/>
              <a:gd name="connsiteY0" fmla="*/ 6508800 h 6508800"/>
              <a:gd name="connsiteX1" fmla="*/ 2926800 w 5853600"/>
              <a:gd name="connsiteY1" fmla="*/ 0 h 6508800"/>
              <a:gd name="connsiteX2" fmla="*/ 5853600 w 5853600"/>
              <a:gd name="connsiteY2" fmla="*/ 6508800 h 6508800"/>
              <a:gd name="connsiteX3" fmla="*/ 0 w 5853600"/>
              <a:gd name="connsiteY3" fmla="*/ 6508800 h 6508800"/>
              <a:gd name="connsiteX0" fmla="*/ 0 w 5853600"/>
              <a:gd name="connsiteY0" fmla="*/ 6508800 h 6508800"/>
              <a:gd name="connsiteX1" fmla="*/ 2926800 w 5853600"/>
              <a:gd name="connsiteY1" fmla="*/ 0 h 6508800"/>
              <a:gd name="connsiteX2" fmla="*/ 5234709 w 5853600"/>
              <a:gd name="connsiteY2" fmla="*/ 5123383 h 6508800"/>
              <a:gd name="connsiteX3" fmla="*/ 5853600 w 5853600"/>
              <a:gd name="connsiteY3" fmla="*/ 6508800 h 6508800"/>
              <a:gd name="connsiteX4" fmla="*/ 0 w 5853600"/>
              <a:gd name="connsiteY4" fmla="*/ 6508800 h 6508800"/>
              <a:gd name="connsiteX0" fmla="*/ 0 w 5853600"/>
              <a:gd name="connsiteY0" fmla="*/ 6508800 h 6516754"/>
              <a:gd name="connsiteX1" fmla="*/ 2926800 w 5853600"/>
              <a:gd name="connsiteY1" fmla="*/ 0 h 6516754"/>
              <a:gd name="connsiteX2" fmla="*/ 5234709 w 5853600"/>
              <a:gd name="connsiteY2" fmla="*/ 5123383 h 6516754"/>
              <a:gd name="connsiteX3" fmla="*/ 5853600 w 5853600"/>
              <a:gd name="connsiteY3" fmla="*/ 6508800 h 6516754"/>
              <a:gd name="connsiteX4" fmla="*/ 5234709 w 5853600"/>
              <a:gd name="connsiteY4" fmla="*/ 6516754 h 6516754"/>
              <a:gd name="connsiteX5" fmla="*/ 0 w 5853600"/>
              <a:gd name="connsiteY5" fmla="*/ 6508800 h 6516754"/>
              <a:gd name="connsiteX0" fmla="*/ 0 w 5234709"/>
              <a:gd name="connsiteY0" fmla="*/ 6508800 h 6516754"/>
              <a:gd name="connsiteX1" fmla="*/ 2926800 w 5234709"/>
              <a:gd name="connsiteY1" fmla="*/ 0 h 6516754"/>
              <a:gd name="connsiteX2" fmla="*/ 5234709 w 5234709"/>
              <a:gd name="connsiteY2" fmla="*/ 5123383 h 6516754"/>
              <a:gd name="connsiteX3" fmla="*/ 5234709 w 5234709"/>
              <a:gd name="connsiteY3" fmla="*/ 6516754 h 6516754"/>
              <a:gd name="connsiteX4" fmla="*/ 0 w 5234709"/>
              <a:gd name="connsiteY4" fmla="*/ 6508800 h 6516754"/>
              <a:gd name="connsiteX0" fmla="*/ 0 w 5245100"/>
              <a:gd name="connsiteY0" fmla="*/ 6519191 h 6519191"/>
              <a:gd name="connsiteX1" fmla="*/ 2937191 w 5245100"/>
              <a:gd name="connsiteY1" fmla="*/ 0 h 6519191"/>
              <a:gd name="connsiteX2" fmla="*/ 5245100 w 5245100"/>
              <a:gd name="connsiteY2" fmla="*/ 5123383 h 6519191"/>
              <a:gd name="connsiteX3" fmla="*/ 5245100 w 5245100"/>
              <a:gd name="connsiteY3" fmla="*/ 6516754 h 6519191"/>
              <a:gd name="connsiteX4" fmla="*/ 0 w 5245100"/>
              <a:gd name="connsiteY4" fmla="*/ 6519191 h 6519191"/>
              <a:gd name="connsiteX0" fmla="*/ 0 w 5245100"/>
              <a:gd name="connsiteY0" fmla="*/ 6519191 h 6521949"/>
              <a:gd name="connsiteX1" fmla="*/ 2937191 w 5245100"/>
              <a:gd name="connsiteY1" fmla="*/ 0 h 6521949"/>
              <a:gd name="connsiteX2" fmla="*/ 5245100 w 5245100"/>
              <a:gd name="connsiteY2" fmla="*/ 5123383 h 6521949"/>
              <a:gd name="connsiteX3" fmla="*/ 5245100 w 5245100"/>
              <a:gd name="connsiteY3" fmla="*/ 6521949 h 6521949"/>
              <a:gd name="connsiteX4" fmla="*/ 0 w 5245100"/>
              <a:gd name="connsiteY4" fmla="*/ 6519191 h 65219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45100" h="6521949">
                <a:moveTo>
                  <a:pt x="0" y="6519191"/>
                </a:moveTo>
                <a:lnTo>
                  <a:pt x="2937191" y="0"/>
                </a:lnTo>
                <a:lnTo>
                  <a:pt x="5245100" y="5123383"/>
                </a:lnTo>
                <a:lnTo>
                  <a:pt x="5245100" y="6521949"/>
                </a:lnTo>
                <a:lnTo>
                  <a:pt x="0" y="651919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pic>
        <p:nvPicPr>
          <p:cNvPr id="18" name="Picture 17">
            <a:extLst>
              <a:ext uri="{FF2B5EF4-FFF2-40B4-BE49-F238E27FC236}">
                <a16:creationId xmlns:a16="http://schemas.microsoft.com/office/drawing/2014/main" id="{4C46125A-28D4-4E80-B9F9-459B8E21DF5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17664" y="4834799"/>
            <a:ext cx="1947950" cy="435600"/>
          </a:xfrm>
          <a:prstGeom prst="rect">
            <a:avLst/>
          </a:prstGeom>
        </p:spPr>
      </p:pic>
      <p:sp>
        <p:nvSpPr>
          <p:cNvPr id="19" name="Isosceles Triangle 18">
            <a:extLst>
              <a:ext uri="{FF2B5EF4-FFF2-40B4-BE49-F238E27FC236}">
                <a16:creationId xmlns:a16="http://schemas.microsoft.com/office/drawing/2014/main" id="{2F0A602A-509A-4B96-A2BA-0F779129BC20}"/>
              </a:ext>
            </a:extLst>
          </p:cNvPr>
          <p:cNvSpPr/>
          <p:nvPr userDrawn="1"/>
        </p:nvSpPr>
        <p:spPr>
          <a:xfrm>
            <a:off x="7337264" y="2019600"/>
            <a:ext cx="2052000" cy="20448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sp>
        <p:nvSpPr>
          <p:cNvPr id="20" name="Footer Placeholder 4">
            <a:extLst>
              <a:ext uri="{FF2B5EF4-FFF2-40B4-BE49-F238E27FC236}">
                <a16:creationId xmlns:a16="http://schemas.microsoft.com/office/drawing/2014/main" id="{9DBB6010-8CE9-468B-A931-345D0CF4F3E0}"/>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tx1"/>
                </a:solidFill>
              </a:defRPr>
            </a:lvl1pPr>
          </a:lstStyle>
          <a:p>
            <a:r>
              <a:rPr lang="en-GB" dirty="0"/>
              <a:t>© 2018 AVEVA Group plc and its subsidiaries. All rights reserved.</a:t>
            </a:r>
          </a:p>
        </p:txBody>
      </p:sp>
      <p:sp>
        <p:nvSpPr>
          <p:cNvPr id="22" name="Slide Number Placeholder 5">
            <a:extLst>
              <a:ext uri="{FF2B5EF4-FFF2-40B4-BE49-F238E27FC236}">
                <a16:creationId xmlns:a16="http://schemas.microsoft.com/office/drawing/2014/main" id="{B0101C08-3000-4B1E-B709-B8C61FB9B7CF}"/>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tx1"/>
                </a:solidFill>
              </a:defRPr>
            </a:lvl1pPr>
          </a:lstStyle>
          <a:p>
            <a:fld id="{267CDB12-45E5-4FD7-AE50-9CB5AFC72BA1}" type="slidenum">
              <a:rPr lang="en-GB" smtClean="0"/>
              <a:pPr/>
              <a:t>‹#›</a:t>
            </a:fld>
            <a:endParaRPr lang="en-GB" dirty="0"/>
          </a:p>
        </p:txBody>
      </p:sp>
      <p:pic>
        <p:nvPicPr>
          <p:cNvPr id="15" name="Picture 14">
            <a:extLst>
              <a:ext uri="{FF2B5EF4-FFF2-40B4-BE49-F238E27FC236}">
                <a16:creationId xmlns:a16="http://schemas.microsoft.com/office/drawing/2014/main" id="{C9CC522F-5BCE-478B-9501-BE5D4C5FF1E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6800" y="3650400"/>
            <a:ext cx="233172" cy="518161"/>
          </a:xfrm>
          <a:prstGeom prst="rect">
            <a:avLst/>
          </a:prstGeom>
        </p:spPr>
      </p:pic>
      <p:sp>
        <p:nvSpPr>
          <p:cNvPr id="13" name="TextBox 12">
            <a:extLst>
              <a:ext uri="{FF2B5EF4-FFF2-40B4-BE49-F238E27FC236}">
                <a16:creationId xmlns:a16="http://schemas.microsoft.com/office/drawing/2014/main" id="{E42235B7-06EB-459E-B9D6-616ED1CB85C6}"/>
              </a:ext>
            </a:extLst>
          </p:cNvPr>
          <p:cNvSpPr txBox="1"/>
          <p:nvPr userDrawn="1"/>
        </p:nvSpPr>
        <p:spPr>
          <a:xfrm>
            <a:off x="504000" y="4469148"/>
            <a:ext cx="5216668" cy="1947304"/>
          </a:xfrm>
          <a:prstGeom prst="rect">
            <a:avLst/>
          </a:prstGeom>
          <a:noFill/>
        </p:spPr>
        <p:txBody>
          <a:bodyPr wrap="square" lIns="0" tIns="0" rIns="0" bIns="0" rtlCol="0">
            <a:noAutofit/>
          </a:bodyPr>
          <a:lstStyle/>
          <a:p>
            <a:pPr>
              <a:lnSpc>
                <a:spcPts val="1200"/>
              </a:lnSpc>
              <a:spcAft>
                <a:spcPts val="200"/>
              </a:spcAft>
            </a:pPr>
            <a:r>
              <a:rPr lang="en-GB" sz="1000" b="1" dirty="0">
                <a:solidFill>
                  <a:schemeClr val="tx1"/>
                </a:solidFill>
              </a:rPr>
              <a:t>About AVEVA </a:t>
            </a:r>
          </a:p>
          <a:p>
            <a:pPr>
              <a:lnSpc>
                <a:spcPts val="1200"/>
              </a:lnSpc>
            </a:pPr>
            <a:r>
              <a:rPr lang="en-GB" sz="1000" dirty="0">
                <a:solidFill>
                  <a:schemeClr val="tx1"/>
                </a:solidFill>
              </a:rPr>
              <a:t>AVEVA is a global leader in engineering and industrial software driving digital transformation across the entire asset and operational life cycle of capital-intensive industries. </a:t>
            </a:r>
          </a:p>
          <a:p>
            <a:pPr>
              <a:lnSpc>
                <a:spcPts val="1200"/>
              </a:lnSpc>
            </a:pPr>
            <a:r>
              <a:rPr lang="en-GB" sz="1000" dirty="0">
                <a:solidFill>
                  <a:schemeClr val="tx1"/>
                </a:solidFill>
              </a:rPr>
              <a:t> </a:t>
            </a:r>
          </a:p>
          <a:p>
            <a:pPr>
              <a:lnSpc>
                <a:spcPts val="1200"/>
              </a:lnSpc>
            </a:pPr>
            <a:r>
              <a:rPr lang="en-GB" sz="1000" dirty="0">
                <a:solidFill>
                  <a:schemeClr val="tx1"/>
                </a:solidFill>
              </a:rPr>
              <a:t>The company’s engineering, planning and operations, asset performance, and monitoring and control solutions deliver proven results to over 16,000 customers across the globe. Its customers are supported by the largest industrial software ecosystem, including 4,200 partners and 5,700 certified developers. AVEVA is headquartered in Cambridge, UK, with over 4,400 employees at 80 locations in over 40 countries.</a:t>
            </a:r>
          </a:p>
          <a:p>
            <a:pPr>
              <a:lnSpc>
                <a:spcPts val="1200"/>
              </a:lnSpc>
              <a:spcBef>
                <a:spcPts val="200"/>
              </a:spcBef>
            </a:pPr>
            <a:r>
              <a:rPr lang="en-GB" sz="1000" b="1" dirty="0">
                <a:solidFill>
                  <a:schemeClr val="tx1"/>
                </a:solidFill>
              </a:rPr>
              <a:t>aveva.com</a:t>
            </a:r>
          </a:p>
          <a:p>
            <a:pPr>
              <a:lnSpc>
                <a:spcPts val="1200"/>
              </a:lnSpc>
            </a:pPr>
            <a:endParaRPr lang="en-GB" sz="1000" dirty="0" err="1">
              <a:solidFill>
                <a:schemeClr val="tx1"/>
              </a:solidFill>
            </a:endParaRPr>
          </a:p>
        </p:txBody>
      </p:sp>
    </p:spTree>
    <p:extLst>
      <p:ext uri="{BB962C8B-B14F-4D97-AF65-F5344CB8AC3E}">
        <p14:creationId xmlns:p14="http://schemas.microsoft.com/office/powerpoint/2010/main" val="2771222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s High Contrast">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a:t>Click to edit Master title style</a:t>
            </a:r>
            <a:endParaRPr lang="en-US" dirty="0"/>
          </a:p>
        </p:txBody>
      </p:sp>
      <p:sp>
        <p:nvSpPr>
          <p:cNvPr id="3" name="Content Placeholder 2"/>
          <p:cNvSpPr>
            <a:spLocks noGrp="1"/>
          </p:cNvSpPr>
          <p:nvPr>
            <p:ph idx="1"/>
          </p:nvPr>
        </p:nvSpPr>
        <p:spPr>
          <a:xfrm>
            <a:off x="504000" y="1584000"/>
            <a:ext cx="9840000" cy="4320000"/>
          </a:xfrm>
        </p:spPr>
        <p:txBody>
          <a:bodyPr>
            <a:no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marL="1725750" indent="-285750">
              <a:buFont typeface="Arial" panose="020B0604020202020204" pitchFamily="34" charset="0"/>
              <a:buChar char="▲"/>
              <a:defRPr>
                <a:solidFill>
                  <a:schemeClr val="bg2"/>
                </a:solidFill>
              </a:defRPr>
            </a:lvl6pPr>
            <a:lvl7pPr>
              <a:defRPr>
                <a:solidFill>
                  <a:schemeClr val="bg2"/>
                </a:solidFill>
              </a:defRPr>
            </a:lvl7pPr>
            <a:lvl8pPr>
              <a:defRPr>
                <a:solidFill>
                  <a:schemeClr val="bg2"/>
                </a:solidFill>
              </a:defRPr>
            </a:lvl8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Tree>
    <p:extLst>
      <p:ext uri="{BB962C8B-B14F-4D97-AF65-F5344CB8AC3E}">
        <p14:creationId xmlns:p14="http://schemas.microsoft.com/office/powerpoint/2010/main" val="1600216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Full Slide size">
    <p:bg>
      <p:bgPr>
        <a:solidFill>
          <a:schemeClr val="accent1"/>
        </a:solidFill>
        <a:effectLst/>
      </p:bgPr>
    </p:bg>
    <p:spTree>
      <p:nvGrpSpPr>
        <p:cNvPr id="1" name=""/>
        <p:cNvGrpSpPr/>
        <p:nvPr/>
      </p:nvGrpSpPr>
      <p:grpSpPr>
        <a:xfrm>
          <a:off x="0" y="0"/>
          <a:ext cx="0" cy="0"/>
          <a:chOff x="0" y="0"/>
          <a:chExt cx="0" cy="0"/>
        </a:xfrm>
      </p:grpSpPr>
      <p:sp>
        <p:nvSpPr>
          <p:cNvPr id="15" name="Isosceles Triangle 7">
            <a:extLst>
              <a:ext uri="{FF2B5EF4-FFF2-40B4-BE49-F238E27FC236}">
                <a16:creationId xmlns:a16="http://schemas.microsoft.com/office/drawing/2014/main" id="{97A3D32B-FCFD-4B55-AE5E-14F45BD63872}"/>
              </a:ext>
            </a:extLst>
          </p:cNvPr>
          <p:cNvSpPr/>
          <p:nvPr userDrawn="1"/>
        </p:nvSpPr>
        <p:spPr>
          <a:xfrm>
            <a:off x="10512000" y="4846831"/>
            <a:ext cx="1687939" cy="2019917"/>
          </a:xfrm>
          <a:custGeom>
            <a:avLst/>
            <a:gdLst>
              <a:gd name="connsiteX0" fmla="*/ 0 w 1800000"/>
              <a:gd name="connsiteY0" fmla="*/ 2019600 h 2019600"/>
              <a:gd name="connsiteX1" fmla="*/ 900000 w 1800000"/>
              <a:gd name="connsiteY1" fmla="*/ 0 h 2019600"/>
              <a:gd name="connsiteX2" fmla="*/ 1800000 w 1800000"/>
              <a:gd name="connsiteY2" fmla="*/ 2019600 h 2019600"/>
              <a:gd name="connsiteX3" fmla="*/ 0 w 1800000"/>
              <a:gd name="connsiteY3"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0 w 1800000"/>
              <a:gd name="connsiteY4" fmla="*/ 2019600 h 2019600"/>
              <a:gd name="connsiteX0" fmla="*/ 0 w 1800000"/>
              <a:gd name="connsiteY0" fmla="*/ 2019600 h 2019600"/>
              <a:gd name="connsiteX1" fmla="*/ 900000 w 1800000"/>
              <a:gd name="connsiteY1" fmla="*/ 0 h 2019600"/>
              <a:gd name="connsiteX2" fmla="*/ 1678228 w 1800000"/>
              <a:gd name="connsiteY2" fmla="*/ 1739459 h 2019600"/>
              <a:gd name="connsiteX3" fmla="*/ 1800000 w 1800000"/>
              <a:gd name="connsiteY3" fmla="*/ 2019600 h 2019600"/>
              <a:gd name="connsiteX4" fmla="*/ 1683544 w 1800000"/>
              <a:gd name="connsiteY4" fmla="*/ 2015906 h 2019600"/>
              <a:gd name="connsiteX5" fmla="*/ 0 w 1800000"/>
              <a:gd name="connsiteY5" fmla="*/ 2019600 h 2019600"/>
              <a:gd name="connsiteX0" fmla="*/ 0 w 1683544"/>
              <a:gd name="connsiteY0" fmla="*/ 2019600 h 2019600"/>
              <a:gd name="connsiteX1" fmla="*/ 900000 w 1683544"/>
              <a:gd name="connsiteY1" fmla="*/ 0 h 2019600"/>
              <a:gd name="connsiteX2" fmla="*/ 1678228 w 1683544"/>
              <a:gd name="connsiteY2" fmla="*/ 1739459 h 2019600"/>
              <a:gd name="connsiteX3" fmla="*/ 1683544 w 1683544"/>
              <a:gd name="connsiteY3" fmla="*/ 2015906 h 2019600"/>
              <a:gd name="connsiteX4" fmla="*/ 0 w 1683544"/>
              <a:gd name="connsiteY4" fmla="*/ 2019600 h 2019600"/>
              <a:gd name="connsiteX0" fmla="*/ 0 w 1683544"/>
              <a:gd name="connsiteY0" fmla="*/ 2019600 h 2019600"/>
              <a:gd name="connsiteX1" fmla="*/ 900000 w 1683544"/>
              <a:gd name="connsiteY1" fmla="*/ 0 h 2019600"/>
              <a:gd name="connsiteX2" fmla="*/ 1683544 w 1683544"/>
              <a:gd name="connsiteY2" fmla="*/ 1750091 h 2019600"/>
              <a:gd name="connsiteX3" fmla="*/ 1683544 w 1683544"/>
              <a:gd name="connsiteY3" fmla="*/ 2015906 h 2019600"/>
              <a:gd name="connsiteX4" fmla="*/ 0 w 1683544"/>
              <a:gd name="connsiteY4" fmla="*/ 2019600 h 2019600"/>
              <a:gd name="connsiteX0" fmla="*/ 0 w 1683544"/>
              <a:gd name="connsiteY0" fmla="*/ 2019600 h 2027938"/>
              <a:gd name="connsiteX1" fmla="*/ 900000 w 1683544"/>
              <a:gd name="connsiteY1" fmla="*/ 0 h 2027938"/>
              <a:gd name="connsiteX2" fmla="*/ 1683544 w 1683544"/>
              <a:gd name="connsiteY2" fmla="*/ 1750091 h 2027938"/>
              <a:gd name="connsiteX3" fmla="*/ 1683544 w 1683544"/>
              <a:gd name="connsiteY3" fmla="*/ 2027938 h 2027938"/>
              <a:gd name="connsiteX4" fmla="*/ 0 w 1683544"/>
              <a:gd name="connsiteY4" fmla="*/ 2019600 h 2027938"/>
              <a:gd name="connsiteX0" fmla="*/ 0 w 1687554"/>
              <a:gd name="connsiteY0" fmla="*/ 2019600 h 2023927"/>
              <a:gd name="connsiteX1" fmla="*/ 900000 w 1687554"/>
              <a:gd name="connsiteY1" fmla="*/ 0 h 2023927"/>
              <a:gd name="connsiteX2" fmla="*/ 1683544 w 1687554"/>
              <a:gd name="connsiteY2" fmla="*/ 1750091 h 2023927"/>
              <a:gd name="connsiteX3" fmla="*/ 1687554 w 1687554"/>
              <a:gd name="connsiteY3" fmla="*/ 2023927 h 2023927"/>
              <a:gd name="connsiteX4" fmla="*/ 0 w 1687554"/>
              <a:gd name="connsiteY4" fmla="*/ 2019600 h 2023927"/>
              <a:gd name="connsiteX0" fmla="*/ 0 w 1687554"/>
              <a:gd name="connsiteY0" fmla="*/ 2019600 h 2019917"/>
              <a:gd name="connsiteX1" fmla="*/ 900000 w 1687554"/>
              <a:gd name="connsiteY1" fmla="*/ 0 h 2019917"/>
              <a:gd name="connsiteX2" fmla="*/ 1683544 w 1687554"/>
              <a:gd name="connsiteY2" fmla="*/ 1750091 h 2019917"/>
              <a:gd name="connsiteX3" fmla="*/ 1687554 w 1687554"/>
              <a:gd name="connsiteY3" fmla="*/ 2019917 h 2019917"/>
              <a:gd name="connsiteX4" fmla="*/ 0 w 1687554"/>
              <a:gd name="connsiteY4" fmla="*/ 2019600 h 2019917"/>
              <a:gd name="connsiteX0" fmla="*/ 0 w 1687939"/>
              <a:gd name="connsiteY0" fmla="*/ 2019600 h 2019917"/>
              <a:gd name="connsiteX1" fmla="*/ 900000 w 1687939"/>
              <a:gd name="connsiteY1" fmla="*/ 0 h 2019917"/>
              <a:gd name="connsiteX2" fmla="*/ 1687554 w 1687939"/>
              <a:gd name="connsiteY2" fmla="*/ 1758112 h 2019917"/>
              <a:gd name="connsiteX3" fmla="*/ 1687554 w 1687939"/>
              <a:gd name="connsiteY3" fmla="*/ 2019917 h 2019917"/>
              <a:gd name="connsiteX4" fmla="*/ 0 w 1687939"/>
              <a:gd name="connsiteY4" fmla="*/ 2019600 h 2019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87939" h="2019917">
                <a:moveTo>
                  <a:pt x="0" y="2019600"/>
                </a:moveTo>
                <a:lnTo>
                  <a:pt x="900000" y="0"/>
                </a:lnTo>
                <a:lnTo>
                  <a:pt x="1687554" y="1758112"/>
                </a:lnTo>
                <a:cubicBezTo>
                  <a:pt x="1688891" y="1849391"/>
                  <a:pt x="1686217" y="1928638"/>
                  <a:pt x="1687554" y="2019917"/>
                </a:cubicBezTo>
                <a:lnTo>
                  <a:pt x="0" y="2019600"/>
                </a:lnTo>
                <a:close/>
              </a:path>
            </a:pathLst>
          </a:custGeom>
          <a:solidFill>
            <a:schemeClr val="accent2">
              <a:alpha val="9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title"/>
          </p:nvPr>
        </p:nvSpPr>
        <p:spPr>
          <a:xfrm>
            <a:off x="504000" y="612000"/>
            <a:ext cx="9840000" cy="396000"/>
          </a:xfrm>
        </p:spPr>
        <p:txBody>
          <a:bodyPr>
            <a:noAutofit/>
          </a:bodyPr>
          <a:lstStyle>
            <a:lvl1pPr>
              <a:defRPr>
                <a:solidFill>
                  <a:schemeClr val="bg2"/>
                </a:solidFill>
              </a:defRPr>
            </a:lvl1pPr>
          </a:lstStyle>
          <a:p>
            <a:r>
              <a:rPr lang="en-US"/>
              <a:t>Click to edit Master title style</a:t>
            </a:r>
            <a:endParaRPr lang="en-US" dirty="0"/>
          </a:p>
        </p:txBody>
      </p:sp>
      <p:sp>
        <p:nvSpPr>
          <p:cNvPr id="8" name="Text Placeholder 7"/>
          <p:cNvSpPr>
            <a:spLocks noGrp="1"/>
          </p:cNvSpPr>
          <p:nvPr>
            <p:ph type="body" sz="quarter" idx="13"/>
          </p:nvPr>
        </p:nvSpPr>
        <p:spPr>
          <a:xfrm>
            <a:off x="504000" y="1044000"/>
            <a:ext cx="9840000" cy="432000"/>
          </a:xfrm>
        </p:spPr>
        <p:txBody>
          <a:bodyPr>
            <a:noAutofit/>
          </a:bodyPr>
          <a:lstStyle>
            <a:lvl1pPr marL="0" indent="0">
              <a:lnSpc>
                <a:spcPts val="2800"/>
              </a:lnSpc>
              <a:spcAft>
                <a:spcPts val="0"/>
              </a:spcAft>
              <a:buNone/>
              <a:defRPr sz="2800" b="1" cap="none" baseline="0">
                <a:solidFill>
                  <a:schemeClr val="accent2"/>
                </a:solidFill>
              </a:defRPr>
            </a:lvl1pPr>
          </a:lstStyle>
          <a:p>
            <a:pPr lvl="0"/>
            <a:r>
              <a:rPr lang="en-US"/>
              <a:t>Edit Master text styles</a:t>
            </a:r>
          </a:p>
        </p:txBody>
      </p:sp>
      <p:sp>
        <p:nvSpPr>
          <p:cNvPr id="10" name="Rectangle 9"/>
          <p:cNvSpPr/>
          <p:nvPr userDrawn="1"/>
        </p:nvSpPr>
        <p:spPr>
          <a:xfrm>
            <a:off x="504000" y="0"/>
            <a:ext cx="1430400" cy="327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72000" rIns="0" bIns="0" rtlCol="0" anchor="ctr"/>
          <a:lstStyle/>
          <a:p>
            <a:pPr algn="ctr"/>
            <a:r>
              <a:rPr lang="en-GB" sz="1000" dirty="0"/>
              <a:t>Internal use only</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850400" y="6318000"/>
            <a:ext cx="961200" cy="215694"/>
          </a:xfrm>
          <a:prstGeom prst="rect">
            <a:avLst/>
          </a:prstGeom>
        </p:spPr>
      </p:pic>
      <p:sp>
        <p:nvSpPr>
          <p:cNvPr id="14" name="Footer Placeholder 4">
            <a:extLst>
              <a:ext uri="{FF2B5EF4-FFF2-40B4-BE49-F238E27FC236}">
                <a16:creationId xmlns:a16="http://schemas.microsoft.com/office/drawing/2014/main" id="{597011DC-5F28-44D8-A768-2580130B28CB}"/>
              </a:ext>
            </a:extLst>
          </p:cNvPr>
          <p:cNvSpPr>
            <a:spLocks noGrp="1"/>
          </p:cNvSpPr>
          <p:nvPr>
            <p:ph type="ftr" sz="quarter" idx="3"/>
          </p:nvPr>
        </p:nvSpPr>
        <p:spPr>
          <a:xfrm>
            <a:off x="504000" y="6552000"/>
            <a:ext cx="7184400" cy="180000"/>
          </a:xfrm>
          <a:prstGeom prst="rect">
            <a:avLst/>
          </a:prstGeom>
        </p:spPr>
        <p:txBody>
          <a:bodyPr vert="horz" lIns="0" tIns="0" rIns="0" bIns="0" rtlCol="0" anchor="t" anchorCtr="0"/>
          <a:lstStyle>
            <a:lvl1pPr algn="l">
              <a:defRPr sz="800">
                <a:solidFill>
                  <a:schemeClr val="bg2"/>
                </a:solidFill>
              </a:defRPr>
            </a:lvl1pPr>
          </a:lstStyle>
          <a:p>
            <a:r>
              <a:rPr lang="en-GB" dirty="0"/>
              <a:t>© 2018 AVEVA Group plc and its subsidiaries. All rights reserved.</a:t>
            </a:r>
          </a:p>
        </p:txBody>
      </p:sp>
      <p:sp>
        <p:nvSpPr>
          <p:cNvPr id="16" name="Slide Number Placeholder 5">
            <a:extLst>
              <a:ext uri="{FF2B5EF4-FFF2-40B4-BE49-F238E27FC236}">
                <a16:creationId xmlns:a16="http://schemas.microsoft.com/office/drawing/2014/main" id="{8667BC5A-F44E-4BA6-A4AE-D60201445E9B}"/>
              </a:ext>
            </a:extLst>
          </p:cNvPr>
          <p:cNvSpPr>
            <a:spLocks noGrp="1"/>
          </p:cNvSpPr>
          <p:nvPr>
            <p:ph type="sldNum" sz="quarter" idx="4"/>
          </p:nvPr>
        </p:nvSpPr>
        <p:spPr>
          <a:xfrm>
            <a:off x="252000" y="6552000"/>
            <a:ext cx="216000" cy="180000"/>
          </a:xfrm>
          <a:prstGeom prst="rect">
            <a:avLst/>
          </a:prstGeom>
        </p:spPr>
        <p:txBody>
          <a:bodyPr vert="horz" lIns="0" tIns="0" rIns="0" bIns="0" rtlCol="0" anchor="t" anchorCtr="0"/>
          <a:lstStyle>
            <a:lvl1pPr algn="l">
              <a:defRPr sz="800">
                <a:solidFill>
                  <a:schemeClr val="bg2"/>
                </a:solidFill>
              </a:defRPr>
            </a:lvl1pPr>
          </a:lstStyle>
          <a:p>
            <a:fld id="{267CDB12-45E5-4FD7-AE50-9CB5AFC72BA1}" type="slidenum">
              <a:rPr lang="en-GB" smtClean="0"/>
              <a:pPr/>
              <a:t>‹#›</a:t>
            </a:fld>
            <a:endParaRPr lang="en-GB" dirty="0"/>
          </a:p>
        </p:txBody>
      </p:sp>
      <p:sp>
        <p:nvSpPr>
          <p:cNvPr id="11" name="TextBox 10">
            <a:extLst>
              <a:ext uri="{FF2B5EF4-FFF2-40B4-BE49-F238E27FC236}">
                <a16:creationId xmlns:a16="http://schemas.microsoft.com/office/drawing/2014/main" id="{DFF3173D-C2E0-4A5F-A6F8-F78FDF4D0E50}"/>
              </a:ext>
            </a:extLst>
          </p:cNvPr>
          <p:cNvSpPr txBox="1"/>
          <p:nvPr userDrawn="1"/>
        </p:nvSpPr>
        <p:spPr>
          <a:xfrm>
            <a:off x="-1" y="6971636"/>
            <a:ext cx="12199939" cy="400110"/>
          </a:xfrm>
          <a:prstGeom prst="rect">
            <a:avLst/>
          </a:prstGeom>
          <a:solidFill>
            <a:schemeClr val="bg1">
              <a:lumMod val="95000"/>
            </a:schemeClr>
          </a:solidFill>
        </p:spPr>
        <p:txBody>
          <a:bodyPr wrap="square" rtlCol="0">
            <a:spAutoFit/>
          </a:bodyPr>
          <a:lstStyle/>
          <a:p>
            <a:r>
              <a:rPr lang="en-GB" sz="1000" b="1" dirty="0">
                <a:solidFill>
                  <a:schemeClr val="tx1">
                    <a:lumMod val="85000"/>
                    <a:lumOff val="15000"/>
                  </a:schemeClr>
                </a:solidFill>
                <a:latin typeface="Arial" panose="020B0604020202020204" pitchFamily="34" charset="0"/>
                <a:cs typeface="Arial" panose="020B0604020202020204" pitchFamily="34" charset="0"/>
              </a:rPr>
              <a:t>Create a Full Size Image Slide:  “</a:t>
            </a:r>
            <a:r>
              <a:rPr lang="en-GB" sz="1000" dirty="0">
                <a:solidFill>
                  <a:schemeClr val="tx1">
                    <a:lumMod val="85000"/>
                    <a:lumOff val="15000"/>
                  </a:schemeClr>
                </a:solidFill>
                <a:latin typeface="Arial" panose="020B0604020202020204" pitchFamily="34" charset="0"/>
                <a:cs typeface="Arial" panose="020B0604020202020204" pitchFamily="34" charset="0"/>
              </a:rPr>
              <a:t>Right Click” on the slide and then Click “Format Background…”.  Select the “Picture of texture fill” radio button.  Click the “File…” button and browse for an image previously downloaded from the AVEVA Image Library.</a:t>
            </a:r>
          </a:p>
        </p:txBody>
      </p:sp>
    </p:spTree>
    <p:extLst>
      <p:ext uri="{BB962C8B-B14F-4D97-AF65-F5344CB8AC3E}">
        <p14:creationId xmlns:p14="http://schemas.microsoft.com/office/powerpoint/2010/main" val="2854799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2.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pn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image" Target="../media/image2.png"/><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image" Target="../media/image1.png"/><Relationship Id="rId2" Type="http://schemas.openxmlformats.org/officeDocument/2006/relationships/slideLayout" Target="../slideLayouts/slideLayout32.xml"/><Relationship Id="rId16" Type="http://schemas.openxmlformats.org/officeDocument/2006/relationships/theme" Target="../theme/theme3.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image" Target="../media/image2.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image" Target="../media/image1.png"/><Relationship Id="rId2" Type="http://schemas.openxmlformats.org/officeDocument/2006/relationships/slideLayout" Target="../slideLayouts/slideLayout47.xml"/><Relationship Id="rId16" Type="http://schemas.openxmlformats.org/officeDocument/2006/relationships/theme" Target="../theme/theme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image" Target="../media/image2.png"/><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image" Target="../media/image1.png"/><Relationship Id="rId2" Type="http://schemas.openxmlformats.org/officeDocument/2006/relationships/slideLayout" Target="../slideLayouts/slideLayout62.xml"/><Relationship Id="rId16" Type="http://schemas.openxmlformats.org/officeDocument/2006/relationships/theme" Target="../theme/theme5.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504000" y="6552000"/>
            <a:ext cx="7184400" cy="180000"/>
          </a:xfrm>
          <a:prstGeom prst="rect">
            <a:avLst/>
          </a:prstGeom>
        </p:spPr>
        <p:txBody>
          <a:bodyPr vert="horz" wrap="square" lIns="0" tIns="0" rIns="0" bIns="0" rtlCol="0" anchor="t" anchorCtr="0">
            <a:noAutofit/>
          </a:bodyPr>
          <a:lstStyle>
            <a:lvl1pPr algn="l">
              <a:defRPr sz="800">
                <a:solidFill>
                  <a:schemeClr val="tx1"/>
                </a:solidFill>
              </a:defRPr>
            </a:lvl1pPr>
          </a:lstStyle>
          <a:p>
            <a:r>
              <a:rPr lang="en-GB" dirty="0"/>
              <a:t>© 2018 AVEVA Group plc and its subsidiaries. All rights reserved.</a:t>
            </a:r>
          </a:p>
        </p:txBody>
      </p:sp>
      <p:sp>
        <p:nvSpPr>
          <p:cNvPr id="2" name="Title Placeholder 1"/>
          <p:cNvSpPr>
            <a:spLocks noGrp="1"/>
          </p:cNvSpPr>
          <p:nvPr>
            <p:ph type="title"/>
          </p:nvPr>
        </p:nvSpPr>
        <p:spPr>
          <a:xfrm>
            <a:off x="504000" y="612000"/>
            <a:ext cx="7362000" cy="396000"/>
          </a:xfrm>
          <a:prstGeom prst="rect">
            <a:avLst/>
          </a:prstGeom>
        </p:spPr>
        <p:txBody>
          <a:bodyPr vert="horz" wrap="square"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504000" y="1584000"/>
            <a:ext cx="7362000" cy="4320000"/>
          </a:xfrm>
          <a:prstGeom prst="rect">
            <a:avLst/>
          </a:prstGeom>
        </p:spPr>
        <p:txBody>
          <a:bodyPr vert="horz" wrap="square" lIns="0" tIns="0" rIns="0" bIns="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6" name="Slide Number Placeholder 5"/>
          <p:cNvSpPr>
            <a:spLocks noGrp="1"/>
          </p:cNvSpPr>
          <p:nvPr>
            <p:ph type="sldNum" sz="quarter" idx="4"/>
          </p:nvPr>
        </p:nvSpPr>
        <p:spPr>
          <a:xfrm>
            <a:off x="252000" y="6552000"/>
            <a:ext cx="216000" cy="180000"/>
          </a:xfrm>
          <a:prstGeom prst="rect">
            <a:avLst/>
          </a:prstGeom>
        </p:spPr>
        <p:txBody>
          <a:bodyPr vert="horz" wrap="square" lIns="0" tIns="0" rIns="0" bIns="0" rtlCol="0" anchor="t" anchorCtr="0">
            <a:noAutofit/>
          </a:bodyPr>
          <a:lstStyle>
            <a:lvl1pPr algn="l">
              <a:defRPr sz="800">
                <a:solidFill>
                  <a:schemeClr val="tx1"/>
                </a:solidFill>
              </a:defRPr>
            </a:lvl1pPr>
          </a:lstStyle>
          <a:p>
            <a:fld id="{267CDB12-45E5-4FD7-AE50-9CB5AFC72BA1}" type="slidenum">
              <a:rPr lang="en-GB" smtClean="0"/>
              <a:pPr/>
              <a:t>‹#›</a:t>
            </a:fld>
            <a:endParaRPr lang="en-GB" dirty="0"/>
          </a:p>
        </p:txBody>
      </p:sp>
      <p:grpSp>
        <p:nvGrpSpPr>
          <p:cNvPr id="7" name="Group 6">
            <a:extLst>
              <a:ext uri="{FF2B5EF4-FFF2-40B4-BE49-F238E27FC236}">
                <a16:creationId xmlns:a16="http://schemas.microsoft.com/office/drawing/2014/main" id="{07AE9980-3BA0-4E4B-AB09-E6D5511B35FF}"/>
              </a:ext>
            </a:extLst>
          </p:cNvPr>
          <p:cNvGrpSpPr/>
          <p:nvPr userDrawn="1"/>
        </p:nvGrpSpPr>
        <p:grpSpPr>
          <a:xfrm>
            <a:off x="12378698" y="-20038"/>
            <a:ext cx="1063567" cy="6752038"/>
            <a:chOff x="9311037" y="-20038"/>
            <a:chExt cx="1063567" cy="6752038"/>
          </a:xfrm>
        </p:grpSpPr>
        <p:sp>
          <p:nvSpPr>
            <p:cNvPr id="8" name="Isosceles Triangle 7">
              <a:extLst>
                <a:ext uri="{FF2B5EF4-FFF2-40B4-BE49-F238E27FC236}">
                  <a16:creationId xmlns:a16="http://schemas.microsoft.com/office/drawing/2014/main" id="{F08447BE-FBA2-4ACF-8AFB-B4FD94FE6A78}"/>
                </a:ext>
              </a:extLst>
            </p:cNvPr>
            <p:cNvSpPr/>
            <p:nvPr userDrawn="1"/>
          </p:nvSpPr>
          <p:spPr>
            <a:xfrm>
              <a:off x="9432065" y="393428"/>
              <a:ext cx="432000" cy="540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9" name="Isosceles Triangle 8">
              <a:extLst>
                <a:ext uri="{FF2B5EF4-FFF2-40B4-BE49-F238E27FC236}">
                  <a16:creationId xmlns:a16="http://schemas.microsoft.com/office/drawing/2014/main" id="{86000ABC-3A1D-46F2-BE1F-A5B1600E32BA}"/>
                </a:ext>
              </a:extLst>
            </p:cNvPr>
            <p:cNvSpPr/>
            <p:nvPr userDrawn="1"/>
          </p:nvSpPr>
          <p:spPr>
            <a:xfrm>
              <a:off x="9726604" y="305056"/>
              <a:ext cx="432000" cy="540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0" name="Isosceles Triangle 9">
              <a:extLst>
                <a:ext uri="{FF2B5EF4-FFF2-40B4-BE49-F238E27FC236}">
                  <a16:creationId xmlns:a16="http://schemas.microsoft.com/office/drawing/2014/main" id="{EC5AA421-2675-4AA8-87E4-B123F1810BC7}"/>
                </a:ext>
              </a:extLst>
            </p:cNvPr>
            <p:cNvSpPr/>
            <p:nvPr userDrawn="1"/>
          </p:nvSpPr>
          <p:spPr>
            <a:xfrm>
              <a:off x="9432065" y="1221888"/>
              <a:ext cx="432000" cy="540000"/>
            </a:xfrm>
            <a:prstGeom prst="triangle">
              <a:avLst/>
            </a:prstGeom>
            <a:solidFill>
              <a:srgbClr val="5482AB"/>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1" name="Isosceles Triangle 10">
              <a:extLst>
                <a:ext uri="{FF2B5EF4-FFF2-40B4-BE49-F238E27FC236}">
                  <a16:creationId xmlns:a16="http://schemas.microsoft.com/office/drawing/2014/main" id="{6C7C95F0-EA85-4CA0-834E-2182F6262DB3}"/>
                </a:ext>
              </a:extLst>
            </p:cNvPr>
            <p:cNvSpPr/>
            <p:nvPr userDrawn="1"/>
          </p:nvSpPr>
          <p:spPr>
            <a:xfrm>
              <a:off x="9726604" y="1137662"/>
              <a:ext cx="432000" cy="540000"/>
            </a:xfrm>
            <a:prstGeom prst="triangle">
              <a:avLst/>
            </a:prstGeom>
            <a:solidFill>
              <a:srgbClr val="1A93D7"/>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2" name="Isosceles Triangle 11">
              <a:extLst>
                <a:ext uri="{FF2B5EF4-FFF2-40B4-BE49-F238E27FC236}">
                  <a16:creationId xmlns:a16="http://schemas.microsoft.com/office/drawing/2014/main" id="{C510909E-19DE-40C7-899C-DB41CFCCA6CA}"/>
                </a:ext>
              </a:extLst>
            </p:cNvPr>
            <p:cNvSpPr/>
            <p:nvPr userDrawn="1"/>
          </p:nvSpPr>
          <p:spPr>
            <a:xfrm>
              <a:off x="9441139" y="2118474"/>
              <a:ext cx="432000" cy="540000"/>
            </a:xfrm>
            <a:prstGeom prst="triangle">
              <a:avLst/>
            </a:prstGeom>
            <a:solidFill>
              <a:srgbClr val="70181F"/>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3" name="Isosceles Triangle 12">
              <a:extLst>
                <a:ext uri="{FF2B5EF4-FFF2-40B4-BE49-F238E27FC236}">
                  <a16:creationId xmlns:a16="http://schemas.microsoft.com/office/drawing/2014/main" id="{1AFD0FE3-6CAF-4D6F-9AF4-1B729ABB2497}"/>
                </a:ext>
              </a:extLst>
            </p:cNvPr>
            <p:cNvSpPr/>
            <p:nvPr userDrawn="1"/>
          </p:nvSpPr>
          <p:spPr>
            <a:xfrm>
              <a:off x="9735678" y="2050348"/>
              <a:ext cx="432000" cy="540000"/>
            </a:xfrm>
            <a:prstGeom prst="triangle">
              <a:avLst/>
            </a:prstGeom>
            <a:solidFill>
              <a:srgbClr val="EA3837"/>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4" name="Isosceles Triangle 13">
              <a:extLst>
                <a:ext uri="{FF2B5EF4-FFF2-40B4-BE49-F238E27FC236}">
                  <a16:creationId xmlns:a16="http://schemas.microsoft.com/office/drawing/2014/main" id="{07D11034-C25E-4F66-AF7B-288AD90EA2C4}"/>
                </a:ext>
              </a:extLst>
            </p:cNvPr>
            <p:cNvSpPr/>
            <p:nvPr userDrawn="1"/>
          </p:nvSpPr>
          <p:spPr>
            <a:xfrm>
              <a:off x="9441139" y="3068715"/>
              <a:ext cx="432000" cy="540000"/>
            </a:xfrm>
            <a:prstGeom prst="triangle">
              <a:avLst/>
            </a:prstGeom>
            <a:solidFill>
              <a:srgbClr val="936E2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dirty="0"/>
            </a:p>
          </p:txBody>
        </p:sp>
        <p:sp>
          <p:nvSpPr>
            <p:cNvPr id="15" name="Isosceles Triangle 14">
              <a:extLst>
                <a:ext uri="{FF2B5EF4-FFF2-40B4-BE49-F238E27FC236}">
                  <a16:creationId xmlns:a16="http://schemas.microsoft.com/office/drawing/2014/main" id="{95D59055-AD89-478C-8CBC-A43DBE54C8F9}"/>
                </a:ext>
              </a:extLst>
            </p:cNvPr>
            <p:cNvSpPr/>
            <p:nvPr userDrawn="1"/>
          </p:nvSpPr>
          <p:spPr>
            <a:xfrm>
              <a:off x="9735678" y="3000589"/>
              <a:ext cx="432000" cy="540000"/>
            </a:xfrm>
            <a:prstGeom prst="triangle">
              <a:avLst/>
            </a:prstGeom>
            <a:solidFill>
              <a:srgbClr val="FFBC3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6" name="Isosceles Triangle 15">
              <a:extLst>
                <a:ext uri="{FF2B5EF4-FFF2-40B4-BE49-F238E27FC236}">
                  <a16:creationId xmlns:a16="http://schemas.microsoft.com/office/drawing/2014/main" id="{47031925-6FC2-40F0-8B04-0A72564E789C}"/>
                </a:ext>
              </a:extLst>
            </p:cNvPr>
            <p:cNvSpPr/>
            <p:nvPr userDrawn="1"/>
          </p:nvSpPr>
          <p:spPr>
            <a:xfrm>
              <a:off x="9441139" y="4031482"/>
              <a:ext cx="432000" cy="540000"/>
            </a:xfrm>
            <a:prstGeom prst="triangle">
              <a:avLst/>
            </a:prstGeom>
            <a:solidFill>
              <a:srgbClr val="2F1545"/>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7" name="Isosceles Triangle 16">
              <a:extLst>
                <a:ext uri="{FF2B5EF4-FFF2-40B4-BE49-F238E27FC236}">
                  <a16:creationId xmlns:a16="http://schemas.microsoft.com/office/drawing/2014/main" id="{6AA31D02-16E7-43B5-A767-5C80AFCA631F}"/>
                </a:ext>
              </a:extLst>
            </p:cNvPr>
            <p:cNvSpPr/>
            <p:nvPr userDrawn="1"/>
          </p:nvSpPr>
          <p:spPr>
            <a:xfrm>
              <a:off x="9735678" y="3950762"/>
              <a:ext cx="432000" cy="540000"/>
            </a:xfrm>
            <a:prstGeom prst="triangle">
              <a:avLst/>
            </a:prstGeom>
            <a:solidFill>
              <a:srgbClr val="9E478E"/>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8" name="Isosceles Triangle 17">
              <a:extLst>
                <a:ext uri="{FF2B5EF4-FFF2-40B4-BE49-F238E27FC236}">
                  <a16:creationId xmlns:a16="http://schemas.microsoft.com/office/drawing/2014/main" id="{4E286FA3-BB29-4675-880C-E3CD9442C72E}"/>
                </a:ext>
              </a:extLst>
            </p:cNvPr>
            <p:cNvSpPr/>
            <p:nvPr userDrawn="1"/>
          </p:nvSpPr>
          <p:spPr>
            <a:xfrm>
              <a:off x="9432065" y="6184630"/>
              <a:ext cx="432000" cy="540000"/>
            </a:xfrm>
            <a:prstGeom prst="triangle">
              <a:avLst/>
            </a:prstGeom>
            <a:solidFill>
              <a:srgbClr val="E5E5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9" name="Isosceles Triangle 18">
              <a:extLst>
                <a:ext uri="{FF2B5EF4-FFF2-40B4-BE49-F238E27FC236}">
                  <a16:creationId xmlns:a16="http://schemas.microsoft.com/office/drawing/2014/main" id="{07967507-7E27-4613-B8F6-0BFDC7ABB513}"/>
                </a:ext>
              </a:extLst>
            </p:cNvPr>
            <p:cNvSpPr/>
            <p:nvPr userDrawn="1"/>
          </p:nvSpPr>
          <p:spPr>
            <a:xfrm>
              <a:off x="9942604" y="6192000"/>
              <a:ext cx="432000" cy="540000"/>
            </a:xfrm>
            <a:prstGeom prst="triangle">
              <a:avLst/>
            </a:prstGeom>
            <a:solidFill>
              <a:srgbClr val="3646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20" name="Rectangle 19">
              <a:extLst>
                <a:ext uri="{FF2B5EF4-FFF2-40B4-BE49-F238E27FC236}">
                  <a16:creationId xmlns:a16="http://schemas.microsoft.com/office/drawing/2014/main" id="{24A8DCC9-1B3A-41EC-B152-6A0B03411A86}"/>
                </a:ext>
              </a:extLst>
            </p:cNvPr>
            <p:cNvSpPr/>
            <p:nvPr userDrawn="1"/>
          </p:nvSpPr>
          <p:spPr>
            <a:xfrm>
              <a:off x="9311037" y="-20038"/>
              <a:ext cx="971741" cy="215444"/>
            </a:xfrm>
            <a:prstGeom prst="rect">
              <a:avLst/>
            </a:prstGeom>
          </p:spPr>
          <p:txBody>
            <a:bodyPr vert="horz" wrap="square" anchor="t" anchorCtr="0">
              <a:noAutofit/>
            </a:bodyPr>
            <a:lstStyle/>
            <a:p>
              <a:pPr algn="ctr"/>
              <a:r>
                <a:rPr lang="en-US" sz="800" b="1" dirty="0"/>
                <a:t>COLOUR PAIRS</a:t>
              </a:r>
            </a:p>
          </p:txBody>
        </p:sp>
        <p:cxnSp>
          <p:nvCxnSpPr>
            <p:cNvPr id="21" name="Straight Connector 20">
              <a:extLst>
                <a:ext uri="{FF2B5EF4-FFF2-40B4-BE49-F238E27FC236}">
                  <a16:creationId xmlns:a16="http://schemas.microsoft.com/office/drawing/2014/main" id="{971A419E-2336-4B97-954B-1E084752B85A}"/>
                </a:ext>
              </a:extLst>
            </p:cNvPr>
            <p:cNvCxnSpPr/>
            <p:nvPr userDrawn="1"/>
          </p:nvCxnSpPr>
          <p:spPr>
            <a:xfrm>
              <a:off x="9403521" y="5240952"/>
              <a:ext cx="874448"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17F4A56-352C-4DCC-99E1-75869EDF8F52}"/>
                </a:ext>
              </a:extLst>
            </p:cNvPr>
            <p:cNvSpPr/>
            <p:nvPr userDrawn="1"/>
          </p:nvSpPr>
          <p:spPr>
            <a:xfrm>
              <a:off x="9324910" y="5249294"/>
              <a:ext cx="1011816" cy="215444"/>
            </a:xfrm>
            <a:prstGeom prst="rect">
              <a:avLst/>
            </a:prstGeom>
          </p:spPr>
          <p:txBody>
            <a:bodyPr vert="horz" wrap="square" anchor="t" anchorCtr="0">
              <a:noAutofit/>
            </a:bodyPr>
            <a:lstStyle/>
            <a:p>
              <a:pPr algn="ctr"/>
              <a:r>
                <a:rPr lang="en-US" sz="800" b="1" dirty="0"/>
                <a:t>BASE COLOURS</a:t>
              </a:r>
            </a:p>
          </p:txBody>
        </p:sp>
        <p:sp>
          <p:nvSpPr>
            <p:cNvPr id="23" name="Isosceles Triangle 22">
              <a:extLst>
                <a:ext uri="{FF2B5EF4-FFF2-40B4-BE49-F238E27FC236}">
                  <a16:creationId xmlns:a16="http://schemas.microsoft.com/office/drawing/2014/main" id="{7EF6A3FA-A3E8-4C68-BA5E-DA6295BFAF32}"/>
                </a:ext>
              </a:extLst>
            </p:cNvPr>
            <p:cNvSpPr/>
            <p:nvPr userDrawn="1"/>
          </p:nvSpPr>
          <p:spPr>
            <a:xfrm>
              <a:off x="9687335" y="5516204"/>
              <a:ext cx="432000" cy="54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grpSp>
      <p:sp>
        <p:nvSpPr>
          <p:cNvPr id="24" name="Rectangle 23">
            <a:extLst>
              <a:ext uri="{FF2B5EF4-FFF2-40B4-BE49-F238E27FC236}">
                <a16:creationId xmlns:a16="http://schemas.microsoft.com/office/drawing/2014/main" id="{5465E26D-2BC4-4ABF-ACEF-490533ADE5F9}"/>
              </a:ext>
            </a:extLst>
          </p:cNvPr>
          <p:cNvSpPr/>
          <p:nvPr userDrawn="1"/>
        </p:nvSpPr>
        <p:spPr>
          <a:xfrm>
            <a:off x="13644978" y="3755527"/>
            <a:ext cx="2213721" cy="45633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19A643A-9C7C-40F9-B3D2-2ED674A5D74C}"/>
              </a:ext>
            </a:extLst>
          </p:cNvPr>
          <p:cNvSpPr/>
          <p:nvPr userDrawn="1"/>
        </p:nvSpPr>
        <p:spPr>
          <a:xfrm>
            <a:off x="13644978" y="-20038"/>
            <a:ext cx="2213721" cy="36287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0C8C0F99-92D7-4383-865F-053EF42E65A9}"/>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3644978" y="902650"/>
            <a:ext cx="1714500" cy="2628900"/>
          </a:xfrm>
          <a:prstGeom prst="rect">
            <a:avLst/>
          </a:prstGeom>
        </p:spPr>
      </p:pic>
      <p:sp>
        <p:nvSpPr>
          <p:cNvPr id="27" name="Arrow: Left 26">
            <a:extLst>
              <a:ext uri="{FF2B5EF4-FFF2-40B4-BE49-F238E27FC236}">
                <a16:creationId xmlns:a16="http://schemas.microsoft.com/office/drawing/2014/main" id="{5CE5E0F3-1460-4EAD-B131-A645ED09E32F}"/>
              </a:ext>
            </a:extLst>
          </p:cNvPr>
          <p:cNvSpPr/>
          <p:nvPr userDrawn="1"/>
        </p:nvSpPr>
        <p:spPr>
          <a:xfrm>
            <a:off x="14626409" y="3141818"/>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28" name="Rectangle 27">
            <a:extLst>
              <a:ext uri="{FF2B5EF4-FFF2-40B4-BE49-F238E27FC236}">
                <a16:creationId xmlns:a16="http://schemas.microsoft.com/office/drawing/2014/main" id="{F7480010-46EE-4608-8EAC-ADB970AD6D47}"/>
              </a:ext>
            </a:extLst>
          </p:cNvPr>
          <p:cNvSpPr/>
          <p:nvPr userDrawn="1"/>
        </p:nvSpPr>
        <p:spPr>
          <a:xfrm>
            <a:off x="13709318" y="-20038"/>
            <a:ext cx="2010920" cy="247576"/>
          </a:xfrm>
          <a:prstGeom prst="rect">
            <a:avLst/>
          </a:prstGeom>
        </p:spPr>
        <p:txBody>
          <a:bodyPr vert="horz" wrap="square" anchor="t" anchorCtr="0">
            <a:noAutofit/>
          </a:bodyPr>
          <a:lstStyle/>
          <a:p>
            <a:pPr algn="l"/>
            <a:r>
              <a:rPr lang="en-US" sz="1000" b="1" dirty="0"/>
              <a:t>Text: Changing </a:t>
            </a:r>
            <a:r>
              <a:rPr lang="en-US" sz="1000" b="1" dirty="0" err="1"/>
              <a:t>colour</a:t>
            </a:r>
            <a:endParaRPr lang="en-US" sz="1000" b="1" dirty="0"/>
          </a:p>
        </p:txBody>
      </p:sp>
      <p:sp>
        <p:nvSpPr>
          <p:cNvPr id="29" name="Rectangle 28">
            <a:extLst>
              <a:ext uri="{FF2B5EF4-FFF2-40B4-BE49-F238E27FC236}">
                <a16:creationId xmlns:a16="http://schemas.microsoft.com/office/drawing/2014/main" id="{8BE264C6-B166-4BCB-A7FD-376AE0ECE2B1}"/>
              </a:ext>
            </a:extLst>
          </p:cNvPr>
          <p:cNvSpPr/>
          <p:nvPr userDrawn="1"/>
        </p:nvSpPr>
        <p:spPr>
          <a:xfrm>
            <a:off x="13709318" y="227538"/>
            <a:ext cx="1765259" cy="705890"/>
          </a:xfrm>
          <a:prstGeom prst="rect">
            <a:avLst/>
          </a:prstGeom>
        </p:spPr>
        <p:txBody>
          <a:bodyPr vert="horz" wrap="square" anchor="t" anchorCtr="0">
            <a:noAutofit/>
          </a:bodyPr>
          <a:lstStyle/>
          <a:p>
            <a:pPr marL="228600" indent="-228600" algn="l">
              <a:buAutoNum type="arabicPeriod"/>
            </a:pPr>
            <a:r>
              <a:rPr lang="en-US" sz="800" b="0" dirty="0"/>
              <a:t>Select your text to </a:t>
            </a:r>
            <a:r>
              <a:rPr lang="en-US" sz="800" b="0" dirty="0" err="1"/>
              <a:t>colour</a:t>
            </a:r>
            <a:endParaRPr lang="en-US" sz="800" b="0" dirty="0"/>
          </a:p>
          <a:p>
            <a:pPr marL="228600" indent="-228600" algn="l">
              <a:buAutoNum type="arabicPeriod"/>
            </a:pPr>
            <a:r>
              <a:rPr lang="en-US" sz="800" b="0" dirty="0"/>
              <a:t>Click on the A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sp>
        <p:nvSpPr>
          <p:cNvPr id="30" name="Rectangle 29">
            <a:extLst>
              <a:ext uri="{FF2B5EF4-FFF2-40B4-BE49-F238E27FC236}">
                <a16:creationId xmlns:a16="http://schemas.microsoft.com/office/drawing/2014/main" id="{F8FEE556-1CF2-463C-95AA-A5D5EF2FE456}"/>
              </a:ext>
            </a:extLst>
          </p:cNvPr>
          <p:cNvSpPr/>
          <p:nvPr userDrawn="1"/>
        </p:nvSpPr>
        <p:spPr>
          <a:xfrm>
            <a:off x="13709317" y="3818804"/>
            <a:ext cx="2010921" cy="247576"/>
          </a:xfrm>
          <a:prstGeom prst="rect">
            <a:avLst/>
          </a:prstGeom>
        </p:spPr>
        <p:txBody>
          <a:bodyPr vert="horz" wrap="square" anchor="t" anchorCtr="0">
            <a:noAutofit/>
          </a:bodyPr>
          <a:lstStyle/>
          <a:p>
            <a:pPr algn="l"/>
            <a:r>
              <a:rPr lang="en-US" sz="1000" b="1" dirty="0"/>
              <a:t>Objects: Changing </a:t>
            </a:r>
            <a:r>
              <a:rPr lang="en-US" sz="1000" b="1" dirty="0" err="1"/>
              <a:t>colour</a:t>
            </a:r>
            <a:endParaRPr lang="en-US" sz="1000" b="1" dirty="0"/>
          </a:p>
        </p:txBody>
      </p:sp>
      <p:sp>
        <p:nvSpPr>
          <p:cNvPr id="31" name="Rectangle 30">
            <a:extLst>
              <a:ext uri="{FF2B5EF4-FFF2-40B4-BE49-F238E27FC236}">
                <a16:creationId xmlns:a16="http://schemas.microsoft.com/office/drawing/2014/main" id="{E0437A2C-F57D-4EFA-BEC2-C111D4C0C3B4}"/>
              </a:ext>
            </a:extLst>
          </p:cNvPr>
          <p:cNvSpPr/>
          <p:nvPr userDrawn="1"/>
        </p:nvSpPr>
        <p:spPr>
          <a:xfrm>
            <a:off x="13709318" y="4066380"/>
            <a:ext cx="1765259" cy="705890"/>
          </a:xfrm>
          <a:prstGeom prst="rect">
            <a:avLst/>
          </a:prstGeom>
        </p:spPr>
        <p:txBody>
          <a:bodyPr vert="horz" wrap="square" anchor="t" anchorCtr="0">
            <a:noAutofit/>
          </a:bodyPr>
          <a:lstStyle/>
          <a:p>
            <a:pPr marL="228600" indent="-228600" algn="l">
              <a:buAutoNum type="arabicPeriod"/>
            </a:pPr>
            <a:r>
              <a:rPr lang="en-US" sz="800" b="0" dirty="0"/>
              <a:t>Select your fill to </a:t>
            </a:r>
            <a:r>
              <a:rPr lang="en-US" sz="800" b="0" dirty="0" err="1"/>
              <a:t>colour</a:t>
            </a:r>
            <a:endParaRPr lang="en-US" sz="800" b="0" dirty="0"/>
          </a:p>
          <a:p>
            <a:pPr marL="228600" indent="-228600" algn="l">
              <a:buAutoNum type="arabicPeriod"/>
            </a:pPr>
            <a:r>
              <a:rPr lang="en-US" sz="800" b="0" dirty="0"/>
              <a:t>Click on the shape fill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pic>
        <p:nvPicPr>
          <p:cNvPr id="32" name="Picture 31">
            <a:extLst>
              <a:ext uri="{FF2B5EF4-FFF2-40B4-BE49-F238E27FC236}">
                <a16:creationId xmlns:a16="http://schemas.microsoft.com/office/drawing/2014/main" id="{F4D90FD5-66EC-400A-8023-3769346F1494}"/>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3644978" y="4785112"/>
            <a:ext cx="1724025" cy="3533775"/>
          </a:xfrm>
          <a:prstGeom prst="rect">
            <a:avLst/>
          </a:prstGeom>
        </p:spPr>
      </p:pic>
      <p:sp>
        <p:nvSpPr>
          <p:cNvPr id="33" name="Arrow: Left 32">
            <a:extLst>
              <a:ext uri="{FF2B5EF4-FFF2-40B4-BE49-F238E27FC236}">
                <a16:creationId xmlns:a16="http://schemas.microsoft.com/office/drawing/2014/main" id="{7A06EC31-46A5-4116-9486-19DC207B1E77}"/>
              </a:ext>
            </a:extLst>
          </p:cNvPr>
          <p:cNvSpPr/>
          <p:nvPr userDrawn="1"/>
        </p:nvSpPr>
        <p:spPr>
          <a:xfrm>
            <a:off x="14626409" y="7220523"/>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34" name="TextBox 33">
            <a:extLst>
              <a:ext uri="{FF2B5EF4-FFF2-40B4-BE49-F238E27FC236}">
                <a16:creationId xmlns:a16="http://schemas.microsoft.com/office/drawing/2014/main" id="{1BBB847E-1690-448B-9B8E-0CA2670235B1}"/>
              </a:ext>
            </a:extLst>
          </p:cNvPr>
          <p:cNvSpPr txBox="1"/>
          <p:nvPr userDrawn="1"/>
        </p:nvSpPr>
        <p:spPr>
          <a:xfrm>
            <a:off x="0" y="-372139"/>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When pasting slides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in from another deck it is always worth resetting the slide.  Click “Home tab &gt; Reset”, then click “Layout” and choose a suitable slide layout.</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35" name="TextBox 34">
            <a:extLst>
              <a:ext uri="{FF2B5EF4-FFF2-40B4-BE49-F238E27FC236}">
                <a16:creationId xmlns:a16="http://schemas.microsoft.com/office/drawing/2014/main" id="{037B80EE-E01E-4C80-892E-65EA37841425}"/>
              </a:ext>
            </a:extLst>
          </p:cNvPr>
          <p:cNvSpPr txBox="1"/>
          <p:nvPr userDrawn="1"/>
        </p:nvSpPr>
        <p:spPr>
          <a:xfrm>
            <a:off x="0" y="-663604"/>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To change the colour theme and layout, right click on a slide in the slide sorter, click “Layout” and choose your layout from the pre-designed options.</a:t>
            </a:r>
          </a:p>
        </p:txBody>
      </p:sp>
    </p:spTree>
    <p:extLst>
      <p:ext uri="{BB962C8B-B14F-4D97-AF65-F5344CB8AC3E}">
        <p14:creationId xmlns:p14="http://schemas.microsoft.com/office/powerpoint/2010/main" val="3618599258"/>
      </p:ext>
    </p:extLst>
  </p:cSld>
  <p:clrMap bg1="lt1" tx1="dk1" bg2="lt2" tx2="dk2" accent1="accent1" accent2="accent2" accent3="accent3" accent4="accent4" accent5="accent5" accent6="accent6" hlink="hlink" folHlink="folHlink"/>
  <p:sldLayoutIdLst>
    <p:sldLayoutId id="2147483735" r:id="rId1"/>
    <p:sldLayoutId id="2147483932" r:id="rId2"/>
    <p:sldLayoutId id="2147483999" r:id="rId3"/>
    <p:sldLayoutId id="2147483662" r:id="rId4"/>
    <p:sldLayoutId id="2147483933" r:id="rId5"/>
    <p:sldLayoutId id="2147483664" r:id="rId6"/>
    <p:sldLayoutId id="2147483665" r:id="rId7"/>
    <p:sldLayoutId id="2147483990" r:id="rId8"/>
    <p:sldLayoutId id="2147484000" r:id="rId9"/>
    <p:sldLayoutId id="2147483667" r:id="rId10"/>
    <p:sldLayoutId id="2147483666" r:id="rId11"/>
    <p:sldLayoutId id="2147483674" r:id="rId12"/>
    <p:sldLayoutId id="2147483668" r:id="rId13"/>
    <p:sldLayoutId id="2147483671" r:id="rId14"/>
    <p:sldLayoutId id="2147483670" r:id="rId15"/>
  </p:sldLayoutIdLst>
  <p:hf sldNum="0" hdr="0" dt="0"/>
  <p:txStyles>
    <p:titleStyle>
      <a:lvl1pPr algn="l" defTabSz="914400" rtl="0" eaLnBrk="1" latinLnBrk="0" hangingPunct="1">
        <a:lnSpc>
          <a:spcPts val="2800"/>
        </a:lnSpc>
        <a:spcBef>
          <a:spcPct val="0"/>
        </a:spcBef>
        <a:buNone/>
        <a:defRPr sz="2800" b="1" kern="1200" cap="none" baseline="0">
          <a:solidFill>
            <a:schemeClr val="accent1"/>
          </a:solidFill>
          <a:latin typeface="+mj-lt"/>
          <a:ea typeface="+mj-ea"/>
          <a:cs typeface="+mj-cs"/>
        </a:defRPr>
      </a:lvl1pPr>
    </p:titleStyle>
    <p:bodyStyle>
      <a:lvl1pPr marL="2873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400" kern="1200">
          <a:solidFill>
            <a:schemeClr val="tx1"/>
          </a:solidFill>
          <a:latin typeface="+mn-lt"/>
          <a:ea typeface="+mn-ea"/>
          <a:cs typeface="+mn-cs"/>
        </a:defRPr>
      </a:lvl1pPr>
      <a:lvl2pPr marL="576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000" b="0" kern="1200">
          <a:solidFill>
            <a:schemeClr val="tx1"/>
          </a:solidFill>
          <a:latin typeface="+mn-lt"/>
          <a:ea typeface="+mn-ea"/>
          <a:cs typeface="+mn-cs"/>
        </a:defRPr>
      </a:lvl2pPr>
      <a:lvl3pPr marL="864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3pPr>
      <a:lvl4pPr marL="11509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4pPr>
      <a:lvl5pPr marL="1439863"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5pPr>
      <a:lvl6pPr marL="1728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6pPr>
      <a:lvl7pPr marL="2016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7pPr>
      <a:lvl8pPr marL="2304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48">
          <p15:clr>
            <a:srgbClr val="F26B43"/>
          </p15:clr>
        </p15:guide>
        <p15:guide id="2" pos="3840">
          <p15:clr>
            <a:srgbClr val="F26B43"/>
          </p15:clr>
        </p15:guide>
        <p15:guide id="3" pos="316">
          <p15:clr>
            <a:srgbClr val="F26B43"/>
          </p15:clr>
        </p15:guide>
        <p15:guide id="4" orient="horz" pos="230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504000" y="6552000"/>
            <a:ext cx="7184400" cy="180000"/>
          </a:xfrm>
          <a:prstGeom prst="rect">
            <a:avLst/>
          </a:prstGeom>
        </p:spPr>
        <p:txBody>
          <a:bodyPr vert="horz" wrap="square" lIns="0" tIns="0" rIns="0" bIns="0" rtlCol="0" anchor="t" anchorCtr="0">
            <a:noAutofit/>
          </a:bodyPr>
          <a:lstStyle>
            <a:lvl1pPr algn="l">
              <a:defRPr sz="800">
                <a:solidFill>
                  <a:schemeClr val="tx1"/>
                </a:solidFill>
              </a:defRPr>
            </a:lvl1pPr>
          </a:lstStyle>
          <a:p>
            <a:r>
              <a:rPr lang="en-GB" dirty="0"/>
              <a:t>© 2018 AVEVA Group plc and its subsidiaries. All rights reserved.</a:t>
            </a:r>
          </a:p>
        </p:txBody>
      </p:sp>
      <p:sp>
        <p:nvSpPr>
          <p:cNvPr id="2" name="Title Placeholder 1"/>
          <p:cNvSpPr>
            <a:spLocks noGrp="1"/>
          </p:cNvSpPr>
          <p:nvPr>
            <p:ph type="title"/>
          </p:nvPr>
        </p:nvSpPr>
        <p:spPr>
          <a:xfrm>
            <a:off x="504000" y="612000"/>
            <a:ext cx="7362000" cy="396000"/>
          </a:xfrm>
          <a:prstGeom prst="rect">
            <a:avLst/>
          </a:prstGeom>
        </p:spPr>
        <p:txBody>
          <a:bodyPr vert="horz" wrap="square"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504000" y="1584000"/>
            <a:ext cx="7362000" cy="4320000"/>
          </a:xfrm>
          <a:prstGeom prst="rect">
            <a:avLst/>
          </a:prstGeom>
        </p:spPr>
        <p:txBody>
          <a:bodyPr vert="horz" wrap="square" lIns="0" tIns="0" rIns="0" bIns="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6" name="Slide Number Placeholder 5"/>
          <p:cNvSpPr>
            <a:spLocks noGrp="1"/>
          </p:cNvSpPr>
          <p:nvPr>
            <p:ph type="sldNum" sz="quarter" idx="4"/>
          </p:nvPr>
        </p:nvSpPr>
        <p:spPr>
          <a:xfrm>
            <a:off x="252000" y="6552000"/>
            <a:ext cx="216000" cy="180000"/>
          </a:xfrm>
          <a:prstGeom prst="rect">
            <a:avLst/>
          </a:prstGeom>
        </p:spPr>
        <p:txBody>
          <a:bodyPr vert="horz" wrap="square" lIns="0" tIns="0" rIns="0" bIns="0" rtlCol="0" anchor="t" anchorCtr="0">
            <a:noAutofit/>
          </a:bodyPr>
          <a:lstStyle>
            <a:lvl1pPr algn="l">
              <a:defRPr sz="800">
                <a:solidFill>
                  <a:schemeClr val="tx1"/>
                </a:solidFill>
              </a:defRPr>
            </a:lvl1pPr>
          </a:lstStyle>
          <a:p>
            <a:fld id="{267CDB12-45E5-4FD7-AE50-9CB5AFC72BA1}" type="slidenum">
              <a:rPr lang="en-GB" smtClean="0"/>
              <a:pPr/>
              <a:t>‹#›</a:t>
            </a:fld>
            <a:endParaRPr lang="en-GB" dirty="0"/>
          </a:p>
        </p:txBody>
      </p:sp>
      <p:grpSp>
        <p:nvGrpSpPr>
          <p:cNvPr id="7" name="Group 6">
            <a:extLst>
              <a:ext uri="{FF2B5EF4-FFF2-40B4-BE49-F238E27FC236}">
                <a16:creationId xmlns:a16="http://schemas.microsoft.com/office/drawing/2014/main" id="{07AE9980-3BA0-4E4B-AB09-E6D5511B35FF}"/>
              </a:ext>
            </a:extLst>
          </p:cNvPr>
          <p:cNvGrpSpPr/>
          <p:nvPr userDrawn="1"/>
        </p:nvGrpSpPr>
        <p:grpSpPr>
          <a:xfrm>
            <a:off x="12378698" y="-20038"/>
            <a:ext cx="1063567" cy="6752038"/>
            <a:chOff x="9311037" y="-20038"/>
            <a:chExt cx="1063567" cy="6752038"/>
          </a:xfrm>
        </p:grpSpPr>
        <p:sp>
          <p:nvSpPr>
            <p:cNvPr id="8" name="Isosceles Triangle 7">
              <a:extLst>
                <a:ext uri="{FF2B5EF4-FFF2-40B4-BE49-F238E27FC236}">
                  <a16:creationId xmlns:a16="http://schemas.microsoft.com/office/drawing/2014/main" id="{F08447BE-FBA2-4ACF-8AFB-B4FD94FE6A78}"/>
                </a:ext>
              </a:extLst>
            </p:cNvPr>
            <p:cNvSpPr/>
            <p:nvPr userDrawn="1"/>
          </p:nvSpPr>
          <p:spPr>
            <a:xfrm>
              <a:off x="9432065" y="393428"/>
              <a:ext cx="432000" cy="540000"/>
            </a:xfrm>
            <a:prstGeom prst="triangle">
              <a:avLst/>
            </a:prstGeom>
            <a:solidFill>
              <a:srgbClr val="5482AB"/>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9" name="Isosceles Triangle 8">
              <a:extLst>
                <a:ext uri="{FF2B5EF4-FFF2-40B4-BE49-F238E27FC236}">
                  <a16:creationId xmlns:a16="http://schemas.microsoft.com/office/drawing/2014/main" id="{86000ABC-3A1D-46F2-BE1F-A5B1600E32BA}"/>
                </a:ext>
              </a:extLst>
            </p:cNvPr>
            <p:cNvSpPr/>
            <p:nvPr userDrawn="1"/>
          </p:nvSpPr>
          <p:spPr>
            <a:xfrm>
              <a:off x="9726604" y="305056"/>
              <a:ext cx="432000" cy="540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0" name="Isosceles Triangle 9">
              <a:extLst>
                <a:ext uri="{FF2B5EF4-FFF2-40B4-BE49-F238E27FC236}">
                  <a16:creationId xmlns:a16="http://schemas.microsoft.com/office/drawing/2014/main" id="{EC5AA421-2675-4AA8-87E4-B123F1810BC7}"/>
                </a:ext>
              </a:extLst>
            </p:cNvPr>
            <p:cNvSpPr/>
            <p:nvPr userDrawn="1"/>
          </p:nvSpPr>
          <p:spPr>
            <a:xfrm>
              <a:off x="9432065" y="1221888"/>
              <a:ext cx="432000" cy="540000"/>
            </a:xfrm>
            <a:prstGeom prst="triangle">
              <a:avLst/>
            </a:prstGeom>
            <a:solidFill>
              <a:srgbClr val="70181F"/>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1" name="Isosceles Triangle 10">
              <a:extLst>
                <a:ext uri="{FF2B5EF4-FFF2-40B4-BE49-F238E27FC236}">
                  <a16:creationId xmlns:a16="http://schemas.microsoft.com/office/drawing/2014/main" id="{6C7C95F0-EA85-4CA0-834E-2182F6262DB3}"/>
                </a:ext>
              </a:extLst>
            </p:cNvPr>
            <p:cNvSpPr/>
            <p:nvPr userDrawn="1"/>
          </p:nvSpPr>
          <p:spPr>
            <a:xfrm>
              <a:off x="9726604" y="1137662"/>
              <a:ext cx="432000" cy="540000"/>
            </a:xfrm>
            <a:prstGeom prst="triangle">
              <a:avLst/>
            </a:prstGeom>
            <a:solidFill>
              <a:srgbClr val="EA3837"/>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2" name="Isosceles Triangle 11">
              <a:extLst>
                <a:ext uri="{FF2B5EF4-FFF2-40B4-BE49-F238E27FC236}">
                  <a16:creationId xmlns:a16="http://schemas.microsoft.com/office/drawing/2014/main" id="{C510909E-19DE-40C7-899C-DB41CFCCA6CA}"/>
                </a:ext>
              </a:extLst>
            </p:cNvPr>
            <p:cNvSpPr/>
            <p:nvPr userDrawn="1"/>
          </p:nvSpPr>
          <p:spPr>
            <a:xfrm>
              <a:off x="9441139" y="2118474"/>
              <a:ext cx="432000" cy="540000"/>
            </a:xfrm>
            <a:prstGeom prst="triangle">
              <a:avLst/>
            </a:prstGeom>
            <a:solidFill>
              <a:srgbClr val="936E2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3" name="Isosceles Triangle 12">
              <a:extLst>
                <a:ext uri="{FF2B5EF4-FFF2-40B4-BE49-F238E27FC236}">
                  <a16:creationId xmlns:a16="http://schemas.microsoft.com/office/drawing/2014/main" id="{1AFD0FE3-6CAF-4D6F-9AF4-1B729ABB2497}"/>
                </a:ext>
              </a:extLst>
            </p:cNvPr>
            <p:cNvSpPr/>
            <p:nvPr userDrawn="1"/>
          </p:nvSpPr>
          <p:spPr>
            <a:xfrm>
              <a:off x="9735678" y="2050348"/>
              <a:ext cx="432000" cy="540000"/>
            </a:xfrm>
            <a:prstGeom prst="triangle">
              <a:avLst/>
            </a:prstGeom>
            <a:solidFill>
              <a:srgbClr val="FFBC3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4" name="Isosceles Triangle 13">
              <a:extLst>
                <a:ext uri="{FF2B5EF4-FFF2-40B4-BE49-F238E27FC236}">
                  <a16:creationId xmlns:a16="http://schemas.microsoft.com/office/drawing/2014/main" id="{07D11034-C25E-4F66-AF7B-288AD90EA2C4}"/>
                </a:ext>
              </a:extLst>
            </p:cNvPr>
            <p:cNvSpPr/>
            <p:nvPr userDrawn="1"/>
          </p:nvSpPr>
          <p:spPr>
            <a:xfrm>
              <a:off x="9441139" y="3068715"/>
              <a:ext cx="432000" cy="540000"/>
            </a:xfrm>
            <a:prstGeom prst="triangle">
              <a:avLst/>
            </a:prstGeom>
            <a:solidFill>
              <a:srgbClr val="2F1545"/>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dirty="0"/>
            </a:p>
          </p:txBody>
        </p:sp>
        <p:sp>
          <p:nvSpPr>
            <p:cNvPr id="15" name="Isosceles Triangle 14">
              <a:extLst>
                <a:ext uri="{FF2B5EF4-FFF2-40B4-BE49-F238E27FC236}">
                  <a16:creationId xmlns:a16="http://schemas.microsoft.com/office/drawing/2014/main" id="{95D59055-AD89-478C-8CBC-A43DBE54C8F9}"/>
                </a:ext>
              </a:extLst>
            </p:cNvPr>
            <p:cNvSpPr/>
            <p:nvPr userDrawn="1"/>
          </p:nvSpPr>
          <p:spPr>
            <a:xfrm>
              <a:off x="9735678" y="3000589"/>
              <a:ext cx="432000" cy="540000"/>
            </a:xfrm>
            <a:prstGeom prst="triangle">
              <a:avLst/>
            </a:prstGeom>
            <a:solidFill>
              <a:srgbClr val="9E478E"/>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6" name="Isosceles Triangle 15">
              <a:extLst>
                <a:ext uri="{FF2B5EF4-FFF2-40B4-BE49-F238E27FC236}">
                  <a16:creationId xmlns:a16="http://schemas.microsoft.com/office/drawing/2014/main" id="{47031925-6FC2-40F0-8B04-0A72564E789C}"/>
                </a:ext>
              </a:extLst>
            </p:cNvPr>
            <p:cNvSpPr/>
            <p:nvPr userDrawn="1"/>
          </p:nvSpPr>
          <p:spPr>
            <a:xfrm>
              <a:off x="9441139" y="4031482"/>
              <a:ext cx="432000" cy="540000"/>
            </a:xfrm>
            <a:prstGeom prst="triangle">
              <a:avLst/>
            </a:prstGeom>
            <a:solidFill>
              <a:srgbClr val="054D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7" name="Isosceles Triangle 16">
              <a:extLst>
                <a:ext uri="{FF2B5EF4-FFF2-40B4-BE49-F238E27FC236}">
                  <a16:creationId xmlns:a16="http://schemas.microsoft.com/office/drawing/2014/main" id="{6AA31D02-16E7-43B5-A767-5C80AFCA631F}"/>
                </a:ext>
              </a:extLst>
            </p:cNvPr>
            <p:cNvSpPr/>
            <p:nvPr userDrawn="1"/>
          </p:nvSpPr>
          <p:spPr>
            <a:xfrm>
              <a:off x="9735678" y="3950762"/>
              <a:ext cx="432000" cy="540000"/>
            </a:xfrm>
            <a:prstGeom prst="triangle">
              <a:avLst/>
            </a:prstGeom>
            <a:solidFill>
              <a:srgbClr val="19938E"/>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8" name="Isosceles Triangle 17">
              <a:extLst>
                <a:ext uri="{FF2B5EF4-FFF2-40B4-BE49-F238E27FC236}">
                  <a16:creationId xmlns:a16="http://schemas.microsoft.com/office/drawing/2014/main" id="{4E286FA3-BB29-4675-880C-E3CD9442C72E}"/>
                </a:ext>
              </a:extLst>
            </p:cNvPr>
            <p:cNvSpPr/>
            <p:nvPr userDrawn="1"/>
          </p:nvSpPr>
          <p:spPr>
            <a:xfrm>
              <a:off x="9432065" y="6184630"/>
              <a:ext cx="432000" cy="540000"/>
            </a:xfrm>
            <a:prstGeom prst="triangle">
              <a:avLst/>
            </a:prstGeom>
            <a:solidFill>
              <a:srgbClr val="E5E5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9" name="Isosceles Triangle 18">
              <a:extLst>
                <a:ext uri="{FF2B5EF4-FFF2-40B4-BE49-F238E27FC236}">
                  <a16:creationId xmlns:a16="http://schemas.microsoft.com/office/drawing/2014/main" id="{07967507-7E27-4613-B8F6-0BFDC7ABB513}"/>
                </a:ext>
              </a:extLst>
            </p:cNvPr>
            <p:cNvSpPr/>
            <p:nvPr userDrawn="1"/>
          </p:nvSpPr>
          <p:spPr>
            <a:xfrm>
              <a:off x="9942604" y="6192000"/>
              <a:ext cx="432000" cy="540000"/>
            </a:xfrm>
            <a:prstGeom prst="triangle">
              <a:avLst/>
            </a:prstGeom>
            <a:solidFill>
              <a:srgbClr val="3646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20" name="Rectangle 19">
              <a:extLst>
                <a:ext uri="{FF2B5EF4-FFF2-40B4-BE49-F238E27FC236}">
                  <a16:creationId xmlns:a16="http://schemas.microsoft.com/office/drawing/2014/main" id="{24A8DCC9-1B3A-41EC-B152-6A0B03411A86}"/>
                </a:ext>
              </a:extLst>
            </p:cNvPr>
            <p:cNvSpPr/>
            <p:nvPr userDrawn="1"/>
          </p:nvSpPr>
          <p:spPr>
            <a:xfrm>
              <a:off x="9311037" y="-20038"/>
              <a:ext cx="971741" cy="215444"/>
            </a:xfrm>
            <a:prstGeom prst="rect">
              <a:avLst/>
            </a:prstGeom>
          </p:spPr>
          <p:txBody>
            <a:bodyPr vert="horz" wrap="square" anchor="t" anchorCtr="0">
              <a:noAutofit/>
            </a:bodyPr>
            <a:lstStyle/>
            <a:p>
              <a:pPr algn="ctr"/>
              <a:r>
                <a:rPr lang="en-US" sz="800" b="1" dirty="0"/>
                <a:t>COLOUR PAIRS</a:t>
              </a:r>
            </a:p>
          </p:txBody>
        </p:sp>
        <p:cxnSp>
          <p:nvCxnSpPr>
            <p:cNvPr id="21" name="Straight Connector 20">
              <a:extLst>
                <a:ext uri="{FF2B5EF4-FFF2-40B4-BE49-F238E27FC236}">
                  <a16:creationId xmlns:a16="http://schemas.microsoft.com/office/drawing/2014/main" id="{971A419E-2336-4B97-954B-1E084752B85A}"/>
                </a:ext>
              </a:extLst>
            </p:cNvPr>
            <p:cNvCxnSpPr/>
            <p:nvPr userDrawn="1"/>
          </p:nvCxnSpPr>
          <p:spPr>
            <a:xfrm>
              <a:off x="9403521" y="5240952"/>
              <a:ext cx="874448"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17F4A56-352C-4DCC-99E1-75869EDF8F52}"/>
                </a:ext>
              </a:extLst>
            </p:cNvPr>
            <p:cNvSpPr/>
            <p:nvPr userDrawn="1"/>
          </p:nvSpPr>
          <p:spPr>
            <a:xfrm>
              <a:off x="9324910" y="5249294"/>
              <a:ext cx="1011816" cy="215444"/>
            </a:xfrm>
            <a:prstGeom prst="rect">
              <a:avLst/>
            </a:prstGeom>
          </p:spPr>
          <p:txBody>
            <a:bodyPr vert="horz" wrap="square" anchor="t" anchorCtr="0">
              <a:noAutofit/>
            </a:bodyPr>
            <a:lstStyle/>
            <a:p>
              <a:pPr algn="ctr"/>
              <a:r>
                <a:rPr lang="en-US" sz="800" b="1" dirty="0"/>
                <a:t>BASE COLOURS</a:t>
              </a:r>
            </a:p>
          </p:txBody>
        </p:sp>
        <p:sp>
          <p:nvSpPr>
            <p:cNvPr id="23" name="Isosceles Triangle 22">
              <a:extLst>
                <a:ext uri="{FF2B5EF4-FFF2-40B4-BE49-F238E27FC236}">
                  <a16:creationId xmlns:a16="http://schemas.microsoft.com/office/drawing/2014/main" id="{7EF6A3FA-A3E8-4C68-BA5E-DA6295BFAF32}"/>
                </a:ext>
              </a:extLst>
            </p:cNvPr>
            <p:cNvSpPr/>
            <p:nvPr userDrawn="1"/>
          </p:nvSpPr>
          <p:spPr>
            <a:xfrm>
              <a:off x="9687335" y="5516204"/>
              <a:ext cx="432000" cy="54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grpSp>
      <p:sp>
        <p:nvSpPr>
          <p:cNvPr id="24" name="Rectangle 23">
            <a:extLst>
              <a:ext uri="{FF2B5EF4-FFF2-40B4-BE49-F238E27FC236}">
                <a16:creationId xmlns:a16="http://schemas.microsoft.com/office/drawing/2014/main" id="{E2CE2F8A-A15E-4978-8C21-79B746A6072B}"/>
              </a:ext>
            </a:extLst>
          </p:cNvPr>
          <p:cNvSpPr/>
          <p:nvPr userDrawn="1"/>
        </p:nvSpPr>
        <p:spPr>
          <a:xfrm>
            <a:off x="13644978" y="3755527"/>
            <a:ext cx="2213721" cy="45633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7C4AC096-CA0C-4315-9FAB-69E22E74C3DE}"/>
              </a:ext>
            </a:extLst>
          </p:cNvPr>
          <p:cNvSpPr/>
          <p:nvPr userDrawn="1"/>
        </p:nvSpPr>
        <p:spPr>
          <a:xfrm>
            <a:off x="13644978" y="-20038"/>
            <a:ext cx="2213721" cy="36287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DE055276-4484-4C2C-BFD9-5BB7970746E3}"/>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3644978" y="902650"/>
            <a:ext cx="1714500" cy="2628900"/>
          </a:xfrm>
          <a:prstGeom prst="rect">
            <a:avLst/>
          </a:prstGeom>
        </p:spPr>
      </p:pic>
      <p:sp>
        <p:nvSpPr>
          <p:cNvPr id="27" name="Arrow: Left 26">
            <a:extLst>
              <a:ext uri="{FF2B5EF4-FFF2-40B4-BE49-F238E27FC236}">
                <a16:creationId xmlns:a16="http://schemas.microsoft.com/office/drawing/2014/main" id="{B59294FE-DF08-46E2-A11C-9D255AAC4DF0}"/>
              </a:ext>
            </a:extLst>
          </p:cNvPr>
          <p:cNvSpPr/>
          <p:nvPr userDrawn="1"/>
        </p:nvSpPr>
        <p:spPr>
          <a:xfrm>
            <a:off x="14626409" y="3141818"/>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28" name="Rectangle 27">
            <a:extLst>
              <a:ext uri="{FF2B5EF4-FFF2-40B4-BE49-F238E27FC236}">
                <a16:creationId xmlns:a16="http://schemas.microsoft.com/office/drawing/2014/main" id="{D40F6586-A47D-4348-AD4A-59BB13294F40}"/>
              </a:ext>
            </a:extLst>
          </p:cNvPr>
          <p:cNvSpPr/>
          <p:nvPr userDrawn="1"/>
        </p:nvSpPr>
        <p:spPr>
          <a:xfrm>
            <a:off x="13709318" y="-20038"/>
            <a:ext cx="2010920" cy="247576"/>
          </a:xfrm>
          <a:prstGeom prst="rect">
            <a:avLst/>
          </a:prstGeom>
        </p:spPr>
        <p:txBody>
          <a:bodyPr vert="horz" wrap="square" anchor="t" anchorCtr="0">
            <a:noAutofit/>
          </a:bodyPr>
          <a:lstStyle/>
          <a:p>
            <a:pPr algn="l"/>
            <a:r>
              <a:rPr lang="en-US" sz="1000" b="1" dirty="0"/>
              <a:t>Text: Changing </a:t>
            </a:r>
            <a:r>
              <a:rPr lang="en-US" sz="1000" b="1" dirty="0" err="1"/>
              <a:t>colour</a:t>
            </a:r>
            <a:endParaRPr lang="en-US" sz="1000" b="1" dirty="0"/>
          </a:p>
        </p:txBody>
      </p:sp>
      <p:sp>
        <p:nvSpPr>
          <p:cNvPr id="29" name="Rectangle 28">
            <a:extLst>
              <a:ext uri="{FF2B5EF4-FFF2-40B4-BE49-F238E27FC236}">
                <a16:creationId xmlns:a16="http://schemas.microsoft.com/office/drawing/2014/main" id="{3C0AEFCB-F016-4518-AB8B-140C6702C0B8}"/>
              </a:ext>
            </a:extLst>
          </p:cNvPr>
          <p:cNvSpPr/>
          <p:nvPr userDrawn="1"/>
        </p:nvSpPr>
        <p:spPr>
          <a:xfrm>
            <a:off x="13709318" y="227538"/>
            <a:ext cx="1765259" cy="705890"/>
          </a:xfrm>
          <a:prstGeom prst="rect">
            <a:avLst/>
          </a:prstGeom>
        </p:spPr>
        <p:txBody>
          <a:bodyPr vert="horz" wrap="square" anchor="t" anchorCtr="0">
            <a:noAutofit/>
          </a:bodyPr>
          <a:lstStyle/>
          <a:p>
            <a:pPr marL="228600" indent="-228600" algn="l">
              <a:buAutoNum type="arabicPeriod"/>
            </a:pPr>
            <a:r>
              <a:rPr lang="en-US" sz="800" b="0" dirty="0"/>
              <a:t>Select your text to </a:t>
            </a:r>
            <a:r>
              <a:rPr lang="en-US" sz="800" b="0" dirty="0" err="1"/>
              <a:t>colour</a:t>
            </a:r>
            <a:endParaRPr lang="en-US" sz="800" b="0" dirty="0"/>
          </a:p>
          <a:p>
            <a:pPr marL="228600" indent="-228600" algn="l">
              <a:buAutoNum type="arabicPeriod"/>
            </a:pPr>
            <a:r>
              <a:rPr lang="en-US" sz="800" b="0" dirty="0"/>
              <a:t>Click on the A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sp>
        <p:nvSpPr>
          <p:cNvPr id="30" name="Rectangle 29">
            <a:extLst>
              <a:ext uri="{FF2B5EF4-FFF2-40B4-BE49-F238E27FC236}">
                <a16:creationId xmlns:a16="http://schemas.microsoft.com/office/drawing/2014/main" id="{D56B23E3-8BB1-4CD1-A717-D1BDAA6AFCE8}"/>
              </a:ext>
            </a:extLst>
          </p:cNvPr>
          <p:cNvSpPr/>
          <p:nvPr userDrawn="1"/>
        </p:nvSpPr>
        <p:spPr>
          <a:xfrm>
            <a:off x="13709317" y="3818804"/>
            <a:ext cx="2010921" cy="247576"/>
          </a:xfrm>
          <a:prstGeom prst="rect">
            <a:avLst/>
          </a:prstGeom>
        </p:spPr>
        <p:txBody>
          <a:bodyPr vert="horz" wrap="square" anchor="t" anchorCtr="0">
            <a:noAutofit/>
          </a:bodyPr>
          <a:lstStyle/>
          <a:p>
            <a:pPr algn="l"/>
            <a:r>
              <a:rPr lang="en-US" sz="1000" b="1" dirty="0"/>
              <a:t>Objects: Changing </a:t>
            </a:r>
            <a:r>
              <a:rPr lang="en-US" sz="1000" b="1" dirty="0" err="1"/>
              <a:t>colour</a:t>
            </a:r>
            <a:endParaRPr lang="en-US" sz="1000" b="1" dirty="0"/>
          </a:p>
        </p:txBody>
      </p:sp>
      <p:sp>
        <p:nvSpPr>
          <p:cNvPr id="31" name="Rectangle 30">
            <a:extLst>
              <a:ext uri="{FF2B5EF4-FFF2-40B4-BE49-F238E27FC236}">
                <a16:creationId xmlns:a16="http://schemas.microsoft.com/office/drawing/2014/main" id="{608AAFD9-7149-4224-8059-0C7DAE11C17A}"/>
              </a:ext>
            </a:extLst>
          </p:cNvPr>
          <p:cNvSpPr/>
          <p:nvPr userDrawn="1"/>
        </p:nvSpPr>
        <p:spPr>
          <a:xfrm>
            <a:off x="13709318" y="4066380"/>
            <a:ext cx="1765259" cy="705890"/>
          </a:xfrm>
          <a:prstGeom prst="rect">
            <a:avLst/>
          </a:prstGeom>
        </p:spPr>
        <p:txBody>
          <a:bodyPr vert="horz" wrap="square" anchor="t" anchorCtr="0">
            <a:noAutofit/>
          </a:bodyPr>
          <a:lstStyle/>
          <a:p>
            <a:pPr marL="228600" indent="-228600" algn="l">
              <a:buAutoNum type="arabicPeriod"/>
            </a:pPr>
            <a:r>
              <a:rPr lang="en-US" sz="800" b="0" dirty="0"/>
              <a:t>Select your fill to </a:t>
            </a:r>
            <a:r>
              <a:rPr lang="en-US" sz="800" b="0" dirty="0" err="1"/>
              <a:t>colour</a:t>
            </a:r>
            <a:endParaRPr lang="en-US" sz="800" b="0" dirty="0"/>
          </a:p>
          <a:p>
            <a:pPr marL="228600" indent="-228600" algn="l">
              <a:buAutoNum type="arabicPeriod"/>
            </a:pPr>
            <a:r>
              <a:rPr lang="en-US" sz="800" b="0" dirty="0"/>
              <a:t>Click on the shape fill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pic>
        <p:nvPicPr>
          <p:cNvPr id="32" name="Picture 31">
            <a:extLst>
              <a:ext uri="{FF2B5EF4-FFF2-40B4-BE49-F238E27FC236}">
                <a16:creationId xmlns:a16="http://schemas.microsoft.com/office/drawing/2014/main" id="{E3D2A0A5-B3CD-40B9-B560-EB7481CD8081}"/>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3644978" y="4785112"/>
            <a:ext cx="1724025" cy="3533775"/>
          </a:xfrm>
          <a:prstGeom prst="rect">
            <a:avLst/>
          </a:prstGeom>
        </p:spPr>
      </p:pic>
      <p:sp>
        <p:nvSpPr>
          <p:cNvPr id="33" name="Arrow: Left 32">
            <a:extLst>
              <a:ext uri="{FF2B5EF4-FFF2-40B4-BE49-F238E27FC236}">
                <a16:creationId xmlns:a16="http://schemas.microsoft.com/office/drawing/2014/main" id="{2DCCEAD1-4011-409A-BD4E-90FCCCB35EB4}"/>
              </a:ext>
            </a:extLst>
          </p:cNvPr>
          <p:cNvSpPr/>
          <p:nvPr userDrawn="1"/>
        </p:nvSpPr>
        <p:spPr>
          <a:xfrm>
            <a:off x="14626409" y="7220523"/>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35" name="TextBox 34">
            <a:extLst>
              <a:ext uri="{FF2B5EF4-FFF2-40B4-BE49-F238E27FC236}">
                <a16:creationId xmlns:a16="http://schemas.microsoft.com/office/drawing/2014/main" id="{1A38E606-540C-4F2C-A3E5-A5F96D79285B}"/>
              </a:ext>
            </a:extLst>
          </p:cNvPr>
          <p:cNvSpPr txBox="1"/>
          <p:nvPr userDrawn="1"/>
        </p:nvSpPr>
        <p:spPr>
          <a:xfrm>
            <a:off x="0" y="-372139"/>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When pasting slides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in from another deck it is always worth resetting the slide.  Click “Home tab &gt; Reset”, then click “Layout” and choose a suitable slide layout.</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F9BA10FC-ACE4-4460-9E20-8EE37D75DEBA}"/>
              </a:ext>
            </a:extLst>
          </p:cNvPr>
          <p:cNvSpPr txBox="1"/>
          <p:nvPr userDrawn="1"/>
        </p:nvSpPr>
        <p:spPr>
          <a:xfrm>
            <a:off x="0" y="-663604"/>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To change the colour theme and layout, right click on a slide in the slide sorter, click “Layout” and choose your layout from the pre-designed options.</a:t>
            </a:r>
          </a:p>
        </p:txBody>
      </p:sp>
    </p:spTree>
    <p:extLst>
      <p:ext uri="{BB962C8B-B14F-4D97-AF65-F5344CB8AC3E}">
        <p14:creationId xmlns:p14="http://schemas.microsoft.com/office/powerpoint/2010/main" val="2106445909"/>
      </p:ext>
    </p:extLst>
  </p:cSld>
  <p:clrMap bg1="lt1" tx1="dk1" bg2="lt2" tx2="dk2" accent1="accent1" accent2="accent2" accent3="accent3" accent4="accent4" accent5="accent5" accent6="accent6" hlink="hlink" folHlink="folHlink"/>
  <p:sldLayoutIdLst>
    <p:sldLayoutId id="2147484009" r:id="rId1"/>
    <p:sldLayoutId id="2147483940" r:id="rId2"/>
    <p:sldLayoutId id="2147483998" r:id="rId3"/>
    <p:sldLayoutId id="2147483939" r:id="rId4"/>
    <p:sldLayoutId id="2147483941" r:id="rId5"/>
    <p:sldLayoutId id="2147483945" r:id="rId6"/>
    <p:sldLayoutId id="2147483936" r:id="rId7"/>
    <p:sldLayoutId id="2147483991" r:id="rId8"/>
    <p:sldLayoutId id="2147484001" r:id="rId9"/>
    <p:sldLayoutId id="2147483943" r:id="rId10"/>
    <p:sldLayoutId id="2147484005" r:id="rId11"/>
    <p:sldLayoutId id="2147483942" r:id="rId12"/>
    <p:sldLayoutId id="2147483944" r:id="rId13"/>
    <p:sldLayoutId id="2147483946" r:id="rId14"/>
    <p:sldLayoutId id="2147483947" r:id="rId15"/>
  </p:sldLayoutIdLst>
  <p:hf sldNum="0" hdr="0" dt="0"/>
  <p:txStyles>
    <p:titleStyle>
      <a:lvl1pPr algn="l" defTabSz="914400" rtl="0" eaLnBrk="1" latinLnBrk="0" hangingPunct="1">
        <a:lnSpc>
          <a:spcPts val="2800"/>
        </a:lnSpc>
        <a:spcBef>
          <a:spcPct val="0"/>
        </a:spcBef>
        <a:buNone/>
        <a:defRPr sz="2800" b="1" kern="1200" cap="none" baseline="0">
          <a:solidFill>
            <a:schemeClr val="accent1"/>
          </a:solidFill>
          <a:latin typeface="+mj-lt"/>
          <a:ea typeface="+mj-ea"/>
          <a:cs typeface="+mj-cs"/>
        </a:defRPr>
      </a:lvl1pPr>
    </p:titleStyle>
    <p:bodyStyle>
      <a:lvl1pPr marL="2873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400" kern="1200">
          <a:solidFill>
            <a:schemeClr val="tx1"/>
          </a:solidFill>
          <a:latin typeface="+mn-lt"/>
          <a:ea typeface="+mn-ea"/>
          <a:cs typeface="+mn-cs"/>
        </a:defRPr>
      </a:lvl1pPr>
      <a:lvl2pPr marL="576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000" b="0" kern="1200">
          <a:solidFill>
            <a:schemeClr val="tx1"/>
          </a:solidFill>
          <a:latin typeface="+mn-lt"/>
          <a:ea typeface="+mn-ea"/>
          <a:cs typeface="+mn-cs"/>
        </a:defRPr>
      </a:lvl2pPr>
      <a:lvl3pPr marL="864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3pPr>
      <a:lvl4pPr marL="11509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4pPr>
      <a:lvl5pPr marL="1439863"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5pPr>
      <a:lvl6pPr marL="1728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6pPr>
      <a:lvl7pPr marL="2016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7pPr>
      <a:lvl8pPr marL="2304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48">
          <p15:clr>
            <a:srgbClr val="F26B43"/>
          </p15:clr>
        </p15:guide>
        <p15:guide id="2" pos="3840">
          <p15:clr>
            <a:srgbClr val="F26B43"/>
          </p15:clr>
        </p15:guide>
        <p15:guide id="3" pos="316">
          <p15:clr>
            <a:srgbClr val="F26B43"/>
          </p15:clr>
        </p15:guide>
        <p15:guide id="4" orient="horz" pos="230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504000" y="6552000"/>
            <a:ext cx="7184400" cy="180000"/>
          </a:xfrm>
          <a:prstGeom prst="rect">
            <a:avLst/>
          </a:prstGeom>
        </p:spPr>
        <p:txBody>
          <a:bodyPr vert="horz" wrap="square" lIns="0" tIns="0" rIns="0" bIns="0" rtlCol="0" anchor="t" anchorCtr="0">
            <a:noAutofit/>
          </a:bodyPr>
          <a:lstStyle>
            <a:lvl1pPr algn="l">
              <a:defRPr sz="800">
                <a:solidFill>
                  <a:schemeClr val="tx1"/>
                </a:solidFill>
              </a:defRPr>
            </a:lvl1pPr>
          </a:lstStyle>
          <a:p>
            <a:r>
              <a:rPr lang="en-GB" dirty="0"/>
              <a:t>© 2018 AVEVA Group plc and its subsidiaries. All rights reserved.</a:t>
            </a:r>
          </a:p>
        </p:txBody>
      </p:sp>
      <p:sp>
        <p:nvSpPr>
          <p:cNvPr id="2" name="Title Placeholder 1"/>
          <p:cNvSpPr>
            <a:spLocks noGrp="1"/>
          </p:cNvSpPr>
          <p:nvPr>
            <p:ph type="title"/>
          </p:nvPr>
        </p:nvSpPr>
        <p:spPr>
          <a:xfrm>
            <a:off x="504000" y="612000"/>
            <a:ext cx="7362000" cy="396000"/>
          </a:xfrm>
          <a:prstGeom prst="rect">
            <a:avLst/>
          </a:prstGeom>
        </p:spPr>
        <p:txBody>
          <a:bodyPr vert="horz" wrap="square"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504000" y="1584000"/>
            <a:ext cx="7362000" cy="4320000"/>
          </a:xfrm>
          <a:prstGeom prst="rect">
            <a:avLst/>
          </a:prstGeom>
        </p:spPr>
        <p:txBody>
          <a:bodyPr vert="horz" wrap="square" lIns="0" tIns="0" rIns="0" bIns="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6" name="Slide Number Placeholder 5"/>
          <p:cNvSpPr>
            <a:spLocks noGrp="1"/>
          </p:cNvSpPr>
          <p:nvPr>
            <p:ph type="sldNum" sz="quarter" idx="4"/>
          </p:nvPr>
        </p:nvSpPr>
        <p:spPr>
          <a:xfrm>
            <a:off x="252000" y="6552000"/>
            <a:ext cx="216000" cy="180000"/>
          </a:xfrm>
          <a:prstGeom prst="rect">
            <a:avLst/>
          </a:prstGeom>
        </p:spPr>
        <p:txBody>
          <a:bodyPr vert="horz" wrap="square" lIns="0" tIns="0" rIns="0" bIns="0" rtlCol="0" anchor="t" anchorCtr="0">
            <a:noAutofit/>
          </a:bodyPr>
          <a:lstStyle>
            <a:lvl1pPr algn="l">
              <a:defRPr sz="800">
                <a:solidFill>
                  <a:schemeClr val="tx1"/>
                </a:solidFill>
              </a:defRPr>
            </a:lvl1pPr>
          </a:lstStyle>
          <a:p>
            <a:fld id="{267CDB12-45E5-4FD7-AE50-9CB5AFC72BA1}" type="slidenum">
              <a:rPr lang="en-GB" smtClean="0"/>
              <a:pPr/>
              <a:t>‹#›</a:t>
            </a:fld>
            <a:endParaRPr lang="en-GB" dirty="0"/>
          </a:p>
        </p:txBody>
      </p:sp>
      <p:grpSp>
        <p:nvGrpSpPr>
          <p:cNvPr id="7" name="Group 6">
            <a:extLst>
              <a:ext uri="{FF2B5EF4-FFF2-40B4-BE49-F238E27FC236}">
                <a16:creationId xmlns:a16="http://schemas.microsoft.com/office/drawing/2014/main" id="{07AE9980-3BA0-4E4B-AB09-E6D5511B35FF}"/>
              </a:ext>
            </a:extLst>
          </p:cNvPr>
          <p:cNvGrpSpPr/>
          <p:nvPr userDrawn="1"/>
        </p:nvGrpSpPr>
        <p:grpSpPr>
          <a:xfrm>
            <a:off x="12378698" y="-20038"/>
            <a:ext cx="1063567" cy="6752038"/>
            <a:chOff x="9311037" y="-20038"/>
            <a:chExt cx="1063567" cy="6752038"/>
          </a:xfrm>
        </p:grpSpPr>
        <p:sp>
          <p:nvSpPr>
            <p:cNvPr id="8" name="Isosceles Triangle 7">
              <a:extLst>
                <a:ext uri="{FF2B5EF4-FFF2-40B4-BE49-F238E27FC236}">
                  <a16:creationId xmlns:a16="http://schemas.microsoft.com/office/drawing/2014/main" id="{F08447BE-FBA2-4ACF-8AFB-B4FD94FE6A78}"/>
                </a:ext>
              </a:extLst>
            </p:cNvPr>
            <p:cNvSpPr/>
            <p:nvPr userDrawn="1"/>
          </p:nvSpPr>
          <p:spPr>
            <a:xfrm>
              <a:off x="9432065" y="393428"/>
              <a:ext cx="432000" cy="540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9" name="Isosceles Triangle 8">
              <a:extLst>
                <a:ext uri="{FF2B5EF4-FFF2-40B4-BE49-F238E27FC236}">
                  <a16:creationId xmlns:a16="http://schemas.microsoft.com/office/drawing/2014/main" id="{86000ABC-3A1D-46F2-BE1F-A5B1600E32BA}"/>
                </a:ext>
              </a:extLst>
            </p:cNvPr>
            <p:cNvSpPr/>
            <p:nvPr userDrawn="1"/>
          </p:nvSpPr>
          <p:spPr>
            <a:xfrm>
              <a:off x="9726604" y="305056"/>
              <a:ext cx="432000" cy="540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0" name="Isosceles Triangle 9">
              <a:extLst>
                <a:ext uri="{FF2B5EF4-FFF2-40B4-BE49-F238E27FC236}">
                  <a16:creationId xmlns:a16="http://schemas.microsoft.com/office/drawing/2014/main" id="{EC5AA421-2675-4AA8-87E4-B123F1810BC7}"/>
                </a:ext>
              </a:extLst>
            </p:cNvPr>
            <p:cNvSpPr/>
            <p:nvPr userDrawn="1"/>
          </p:nvSpPr>
          <p:spPr>
            <a:xfrm>
              <a:off x="9432065" y="1221888"/>
              <a:ext cx="432000" cy="540000"/>
            </a:xfrm>
            <a:prstGeom prst="triangle">
              <a:avLst/>
            </a:prstGeom>
            <a:solidFill>
              <a:srgbClr val="936E2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1" name="Isosceles Triangle 10">
              <a:extLst>
                <a:ext uri="{FF2B5EF4-FFF2-40B4-BE49-F238E27FC236}">
                  <a16:creationId xmlns:a16="http://schemas.microsoft.com/office/drawing/2014/main" id="{6C7C95F0-EA85-4CA0-834E-2182F6262DB3}"/>
                </a:ext>
              </a:extLst>
            </p:cNvPr>
            <p:cNvSpPr/>
            <p:nvPr userDrawn="1"/>
          </p:nvSpPr>
          <p:spPr>
            <a:xfrm>
              <a:off x="9726604" y="1137662"/>
              <a:ext cx="432000" cy="540000"/>
            </a:xfrm>
            <a:prstGeom prst="triangle">
              <a:avLst/>
            </a:prstGeom>
            <a:solidFill>
              <a:srgbClr val="FFBC3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2" name="Isosceles Triangle 11">
              <a:extLst>
                <a:ext uri="{FF2B5EF4-FFF2-40B4-BE49-F238E27FC236}">
                  <a16:creationId xmlns:a16="http://schemas.microsoft.com/office/drawing/2014/main" id="{C510909E-19DE-40C7-899C-DB41CFCCA6CA}"/>
                </a:ext>
              </a:extLst>
            </p:cNvPr>
            <p:cNvSpPr/>
            <p:nvPr userDrawn="1"/>
          </p:nvSpPr>
          <p:spPr>
            <a:xfrm>
              <a:off x="9441139" y="2118474"/>
              <a:ext cx="432000" cy="540000"/>
            </a:xfrm>
            <a:prstGeom prst="triangle">
              <a:avLst/>
            </a:prstGeom>
            <a:solidFill>
              <a:srgbClr val="2F1545"/>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3" name="Isosceles Triangle 12">
              <a:extLst>
                <a:ext uri="{FF2B5EF4-FFF2-40B4-BE49-F238E27FC236}">
                  <a16:creationId xmlns:a16="http://schemas.microsoft.com/office/drawing/2014/main" id="{1AFD0FE3-6CAF-4D6F-9AF4-1B729ABB2497}"/>
                </a:ext>
              </a:extLst>
            </p:cNvPr>
            <p:cNvSpPr/>
            <p:nvPr userDrawn="1"/>
          </p:nvSpPr>
          <p:spPr>
            <a:xfrm>
              <a:off x="9735678" y="2050348"/>
              <a:ext cx="432000" cy="540000"/>
            </a:xfrm>
            <a:prstGeom prst="triangle">
              <a:avLst/>
            </a:prstGeom>
            <a:solidFill>
              <a:srgbClr val="9E478E"/>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4" name="Isosceles Triangle 13">
              <a:extLst>
                <a:ext uri="{FF2B5EF4-FFF2-40B4-BE49-F238E27FC236}">
                  <a16:creationId xmlns:a16="http://schemas.microsoft.com/office/drawing/2014/main" id="{07D11034-C25E-4F66-AF7B-288AD90EA2C4}"/>
                </a:ext>
              </a:extLst>
            </p:cNvPr>
            <p:cNvSpPr/>
            <p:nvPr userDrawn="1"/>
          </p:nvSpPr>
          <p:spPr>
            <a:xfrm>
              <a:off x="9441139" y="3068715"/>
              <a:ext cx="432000" cy="540000"/>
            </a:xfrm>
            <a:prstGeom prst="triangle">
              <a:avLst/>
            </a:prstGeom>
            <a:solidFill>
              <a:srgbClr val="054D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dirty="0"/>
            </a:p>
          </p:txBody>
        </p:sp>
        <p:sp>
          <p:nvSpPr>
            <p:cNvPr id="15" name="Isosceles Triangle 14">
              <a:extLst>
                <a:ext uri="{FF2B5EF4-FFF2-40B4-BE49-F238E27FC236}">
                  <a16:creationId xmlns:a16="http://schemas.microsoft.com/office/drawing/2014/main" id="{95D59055-AD89-478C-8CBC-A43DBE54C8F9}"/>
                </a:ext>
              </a:extLst>
            </p:cNvPr>
            <p:cNvSpPr/>
            <p:nvPr userDrawn="1"/>
          </p:nvSpPr>
          <p:spPr>
            <a:xfrm>
              <a:off x="9735678" y="3000589"/>
              <a:ext cx="432000" cy="540000"/>
            </a:xfrm>
            <a:prstGeom prst="triangle">
              <a:avLst/>
            </a:prstGeom>
            <a:solidFill>
              <a:srgbClr val="19938E"/>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6" name="Isosceles Triangle 15">
              <a:extLst>
                <a:ext uri="{FF2B5EF4-FFF2-40B4-BE49-F238E27FC236}">
                  <a16:creationId xmlns:a16="http://schemas.microsoft.com/office/drawing/2014/main" id="{47031925-6FC2-40F0-8B04-0A72564E789C}"/>
                </a:ext>
              </a:extLst>
            </p:cNvPr>
            <p:cNvSpPr/>
            <p:nvPr userDrawn="1"/>
          </p:nvSpPr>
          <p:spPr>
            <a:xfrm>
              <a:off x="9441139" y="4031482"/>
              <a:ext cx="432000" cy="540000"/>
            </a:xfrm>
            <a:prstGeom prst="triangle">
              <a:avLst/>
            </a:prstGeom>
            <a:solidFill>
              <a:srgbClr val="5482AB"/>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7" name="Isosceles Triangle 16">
              <a:extLst>
                <a:ext uri="{FF2B5EF4-FFF2-40B4-BE49-F238E27FC236}">
                  <a16:creationId xmlns:a16="http://schemas.microsoft.com/office/drawing/2014/main" id="{6AA31D02-16E7-43B5-A767-5C80AFCA631F}"/>
                </a:ext>
              </a:extLst>
            </p:cNvPr>
            <p:cNvSpPr/>
            <p:nvPr userDrawn="1"/>
          </p:nvSpPr>
          <p:spPr>
            <a:xfrm>
              <a:off x="9735678" y="3950762"/>
              <a:ext cx="432000" cy="540000"/>
            </a:xfrm>
            <a:prstGeom prst="triangle">
              <a:avLst/>
            </a:prstGeom>
            <a:solidFill>
              <a:srgbClr val="1A93D7"/>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8" name="Isosceles Triangle 17">
              <a:extLst>
                <a:ext uri="{FF2B5EF4-FFF2-40B4-BE49-F238E27FC236}">
                  <a16:creationId xmlns:a16="http://schemas.microsoft.com/office/drawing/2014/main" id="{4E286FA3-BB29-4675-880C-E3CD9442C72E}"/>
                </a:ext>
              </a:extLst>
            </p:cNvPr>
            <p:cNvSpPr/>
            <p:nvPr userDrawn="1"/>
          </p:nvSpPr>
          <p:spPr>
            <a:xfrm>
              <a:off x="9432065" y="6184630"/>
              <a:ext cx="432000" cy="540000"/>
            </a:xfrm>
            <a:prstGeom prst="triangle">
              <a:avLst/>
            </a:prstGeom>
            <a:solidFill>
              <a:srgbClr val="E5E5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9" name="Isosceles Triangle 18">
              <a:extLst>
                <a:ext uri="{FF2B5EF4-FFF2-40B4-BE49-F238E27FC236}">
                  <a16:creationId xmlns:a16="http://schemas.microsoft.com/office/drawing/2014/main" id="{07967507-7E27-4613-B8F6-0BFDC7ABB513}"/>
                </a:ext>
              </a:extLst>
            </p:cNvPr>
            <p:cNvSpPr/>
            <p:nvPr userDrawn="1"/>
          </p:nvSpPr>
          <p:spPr>
            <a:xfrm>
              <a:off x="9942604" y="6192000"/>
              <a:ext cx="432000" cy="540000"/>
            </a:xfrm>
            <a:prstGeom prst="triangle">
              <a:avLst/>
            </a:prstGeom>
            <a:solidFill>
              <a:srgbClr val="3646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20" name="Rectangle 19">
              <a:extLst>
                <a:ext uri="{FF2B5EF4-FFF2-40B4-BE49-F238E27FC236}">
                  <a16:creationId xmlns:a16="http://schemas.microsoft.com/office/drawing/2014/main" id="{24A8DCC9-1B3A-41EC-B152-6A0B03411A86}"/>
                </a:ext>
              </a:extLst>
            </p:cNvPr>
            <p:cNvSpPr/>
            <p:nvPr userDrawn="1"/>
          </p:nvSpPr>
          <p:spPr>
            <a:xfrm>
              <a:off x="9311037" y="-20038"/>
              <a:ext cx="971741" cy="215444"/>
            </a:xfrm>
            <a:prstGeom prst="rect">
              <a:avLst/>
            </a:prstGeom>
          </p:spPr>
          <p:txBody>
            <a:bodyPr vert="horz" wrap="square" anchor="t" anchorCtr="0">
              <a:noAutofit/>
            </a:bodyPr>
            <a:lstStyle/>
            <a:p>
              <a:pPr algn="ctr"/>
              <a:r>
                <a:rPr lang="en-US" sz="800" b="1" dirty="0"/>
                <a:t>COLOUR PAIRS</a:t>
              </a:r>
            </a:p>
          </p:txBody>
        </p:sp>
        <p:cxnSp>
          <p:nvCxnSpPr>
            <p:cNvPr id="21" name="Straight Connector 20">
              <a:extLst>
                <a:ext uri="{FF2B5EF4-FFF2-40B4-BE49-F238E27FC236}">
                  <a16:creationId xmlns:a16="http://schemas.microsoft.com/office/drawing/2014/main" id="{971A419E-2336-4B97-954B-1E084752B85A}"/>
                </a:ext>
              </a:extLst>
            </p:cNvPr>
            <p:cNvCxnSpPr/>
            <p:nvPr userDrawn="1"/>
          </p:nvCxnSpPr>
          <p:spPr>
            <a:xfrm>
              <a:off x="9403521" y="5240952"/>
              <a:ext cx="874448"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17F4A56-352C-4DCC-99E1-75869EDF8F52}"/>
                </a:ext>
              </a:extLst>
            </p:cNvPr>
            <p:cNvSpPr/>
            <p:nvPr userDrawn="1"/>
          </p:nvSpPr>
          <p:spPr>
            <a:xfrm>
              <a:off x="9324910" y="5249294"/>
              <a:ext cx="1011816" cy="215444"/>
            </a:xfrm>
            <a:prstGeom prst="rect">
              <a:avLst/>
            </a:prstGeom>
          </p:spPr>
          <p:txBody>
            <a:bodyPr vert="horz" wrap="square" anchor="t" anchorCtr="0">
              <a:noAutofit/>
            </a:bodyPr>
            <a:lstStyle/>
            <a:p>
              <a:pPr algn="ctr"/>
              <a:r>
                <a:rPr lang="en-US" sz="800" b="1" dirty="0"/>
                <a:t>BASE COLOURS</a:t>
              </a:r>
            </a:p>
          </p:txBody>
        </p:sp>
        <p:sp>
          <p:nvSpPr>
            <p:cNvPr id="23" name="Isosceles Triangle 22">
              <a:extLst>
                <a:ext uri="{FF2B5EF4-FFF2-40B4-BE49-F238E27FC236}">
                  <a16:creationId xmlns:a16="http://schemas.microsoft.com/office/drawing/2014/main" id="{7EF6A3FA-A3E8-4C68-BA5E-DA6295BFAF32}"/>
                </a:ext>
              </a:extLst>
            </p:cNvPr>
            <p:cNvSpPr/>
            <p:nvPr userDrawn="1"/>
          </p:nvSpPr>
          <p:spPr>
            <a:xfrm>
              <a:off x="9687335" y="5516204"/>
              <a:ext cx="432000" cy="54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grpSp>
      <p:sp>
        <p:nvSpPr>
          <p:cNvPr id="24" name="Rectangle 23">
            <a:extLst>
              <a:ext uri="{FF2B5EF4-FFF2-40B4-BE49-F238E27FC236}">
                <a16:creationId xmlns:a16="http://schemas.microsoft.com/office/drawing/2014/main" id="{1AC2C9D3-4550-4EC4-9B91-FD107186A112}"/>
              </a:ext>
            </a:extLst>
          </p:cNvPr>
          <p:cNvSpPr/>
          <p:nvPr userDrawn="1"/>
        </p:nvSpPr>
        <p:spPr>
          <a:xfrm>
            <a:off x="13644978" y="3755527"/>
            <a:ext cx="2213721" cy="45633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608B7B24-7AAC-4E53-896C-CB200D58C52D}"/>
              </a:ext>
            </a:extLst>
          </p:cNvPr>
          <p:cNvSpPr/>
          <p:nvPr userDrawn="1"/>
        </p:nvSpPr>
        <p:spPr>
          <a:xfrm>
            <a:off x="13644978" y="-20038"/>
            <a:ext cx="2213721" cy="36287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AB454C8C-1CA7-465F-8EA7-614E0F704204}"/>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3644978" y="902650"/>
            <a:ext cx="1714500" cy="2628900"/>
          </a:xfrm>
          <a:prstGeom prst="rect">
            <a:avLst/>
          </a:prstGeom>
        </p:spPr>
      </p:pic>
      <p:sp>
        <p:nvSpPr>
          <p:cNvPr id="27" name="Arrow: Left 26">
            <a:extLst>
              <a:ext uri="{FF2B5EF4-FFF2-40B4-BE49-F238E27FC236}">
                <a16:creationId xmlns:a16="http://schemas.microsoft.com/office/drawing/2014/main" id="{9FD99F05-F89E-4D9F-B5F5-AD78C08097D8}"/>
              </a:ext>
            </a:extLst>
          </p:cNvPr>
          <p:cNvSpPr/>
          <p:nvPr userDrawn="1"/>
        </p:nvSpPr>
        <p:spPr>
          <a:xfrm>
            <a:off x="14626409" y="3141818"/>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28" name="Rectangle 27">
            <a:extLst>
              <a:ext uri="{FF2B5EF4-FFF2-40B4-BE49-F238E27FC236}">
                <a16:creationId xmlns:a16="http://schemas.microsoft.com/office/drawing/2014/main" id="{CD4D9AFE-28CF-4B54-92E5-D2A158959D75}"/>
              </a:ext>
            </a:extLst>
          </p:cNvPr>
          <p:cNvSpPr/>
          <p:nvPr userDrawn="1"/>
        </p:nvSpPr>
        <p:spPr>
          <a:xfrm>
            <a:off x="13709318" y="-20038"/>
            <a:ext cx="2010920" cy="247576"/>
          </a:xfrm>
          <a:prstGeom prst="rect">
            <a:avLst/>
          </a:prstGeom>
        </p:spPr>
        <p:txBody>
          <a:bodyPr vert="horz" wrap="square" anchor="t" anchorCtr="0">
            <a:noAutofit/>
          </a:bodyPr>
          <a:lstStyle/>
          <a:p>
            <a:pPr algn="l"/>
            <a:r>
              <a:rPr lang="en-US" sz="1000" b="1" dirty="0"/>
              <a:t>Text: Changing </a:t>
            </a:r>
            <a:r>
              <a:rPr lang="en-US" sz="1000" b="1" dirty="0" err="1"/>
              <a:t>colour</a:t>
            </a:r>
            <a:endParaRPr lang="en-US" sz="1000" b="1" dirty="0"/>
          </a:p>
        </p:txBody>
      </p:sp>
      <p:sp>
        <p:nvSpPr>
          <p:cNvPr id="29" name="Rectangle 28">
            <a:extLst>
              <a:ext uri="{FF2B5EF4-FFF2-40B4-BE49-F238E27FC236}">
                <a16:creationId xmlns:a16="http://schemas.microsoft.com/office/drawing/2014/main" id="{3DD7F912-8D2A-4B49-A844-EC55B20830D3}"/>
              </a:ext>
            </a:extLst>
          </p:cNvPr>
          <p:cNvSpPr/>
          <p:nvPr userDrawn="1"/>
        </p:nvSpPr>
        <p:spPr>
          <a:xfrm>
            <a:off x="13709318" y="227538"/>
            <a:ext cx="1765259" cy="705890"/>
          </a:xfrm>
          <a:prstGeom prst="rect">
            <a:avLst/>
          </a:prstGeom>
        </p:spPr>
        <p:txBody>
          <a:bodyPr vert="horz" wrap="square" anchor="t" anchorCtr="0">
            <a:noAutofit/>
          </a:bodyPr>
          <a:lstStyle/>
          <a:p>
            <a:pPr marL="228600" indent="-228600" algn="l">
              <a:buAutoNum type="arabicPeriod"/>
            </a:pPr>
            <a:r>
              <a:rPr lang="en-US" sz="800" b="0" dirty="0"/>
              <a:t>Select your text to </a:t>
            </a:r>
            <a:r>
              <a:rPr lang="en-US" sz="800" b="0" dirty="0" err="1"/>
              <a:t>colour</a:t>
            </a:r>
            <a:endParaRPr lang="en-US" sz="800" b="0" dirty="0"/>
          </a:p>
          <a:p>
            <a:pPr marL="228600" indent="-228600" algn="l">
              <a:buAutoNum type="arabicPeriod"/>
            </a:pPr>
            <a:r>
              <a:rPr lang="en-US" sz="800" b="0" dirty="0"/>
              <a:t>Click on the A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sp>
        <p:nvSpPr>
          <p:cNvPr id="30" name="Rectangle 29">
            <a:extLst>
              <a:ext uri="{FF2B5EF4-FFF2-40B4-BE49-F238E27FC236}">
                <a16:creationId xmlns:a16="http://schemas.microsoft.com/office/drawing/2014/main" id="{4685CF30-9F30-4F78-9CF7-52E055C3C57D}"/>
              </a:ext>
            </a:extLst>
          </p:cNvPr>
          <p:cNvSpPr/>
          <p:nvPr userDrawn="1"/>
        </p:nvSpPr>
        <p:spPr>
          <a:xfrm>
            <a:off x="13709317" y="3818804"/>
            <a:ext cx="2010921" cy="247576"/>
          </a:xfrm>
          <a:prstGeom prst="rect">
            <a:avLst/>
          </a:prstGeom>
        </p:spPr>
        <p:txBody>
          <a:bodyPr vert="horz" wrap="square" anchor="t" anchorCtr="0">
            <a:noAutofit/>
          </a:bodyPr>
          <a:lstStyle/>
          <a:p>
            <a:pPr algn="l"/>
            <a:r>
              <a:rPr lang="en-US" sz="1000" b="1" dirty="0"/>
              <a:t>Objects: Changing </a:t>
            </a:r>
            <a:r>
              <a:rPr lang="en-US" sz="1000" b="1" dirty="0" err="1"/>
              <a:t>colour</a:t>
            </a:r>
            <a:endParaRPr lang="en-US" sz="1000" b="1" dirty="0"/>
          </a:p>
        </p:txBody>
      </p:sp>
      <p:sp>
        <p:nvSpPr>
          <p:cNvPr id="31" name="Rectangle 30">
            <a:extLst>
              <a:ext uri="{FF2B5EF4-FFF2-40B4-BE49-F238E27FC236}">
                <a16:creationId xmlns:a16="http://schemas.microsoft.com/office/drawing/2014/main" id="{CEB4410C-A429-430E-9BAD-C345D408FEEB}"/>
              </a:ext>
            </a:extLst>
          </p:cNvPr>
          <p:cNvSpPr/>
          <p:nvPr userDrawn="1"/>
        </p:nvSpPr>
        <p:spPr>
          <a:xfrm>
            <a:off x="13709318" y="4066380"/>
            <a:ext cx="1765259" cy="705890"/>
          </a:xfrm>
          <a:prstGeom prst="rect">
            <a:avLst/>
          </a:prstGeom>
        </p:spPr>
        <p:txBody>
          <a:bodyPr vert="horz" wrap="square" anchor="t" anchorCtr="0">
            <a:noAutofit/>
          </a:bodyPr>
          <a:lstStyle/>
          <a:p>
            <a:pPr marL="228600" indent="-228600" algn="l">
              <a:buAutoNum type="arabicPeriod"/>
            </a:pPr>
            <a:r>
              <a:rPr lang="en-US" sz="800" b="0" dirty="0"/>
              <a:t>Select your fill to </a:t>
            </a:r>
            <a:r>
              <a:rPr lang="en-US" sz="800" b="0" dirty="0" err="1"/>
              <a:t>colour</a:t>
            </a:r>
            <a:endParaRPr lang="en-US" sz="800" b="0" dirty="0"/>
          </a:p>
          <a:p>
            <a:pPr marL="228600" indent="-228600" algn="l">
              <a:buAutoNum type="arabicPeriod"/>
            </a:pPr>
            <a:r>
              <a:rPr lang="en-US" sz="800" b="0" dirty="0"/>
              <a:t>Click on the shape fill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pic>
        <p:nvPicPr>
          <p:cNvPr id="32" name="Picture 31">
            <a:extLst>
              <a:ext uri="{FF2B5EF4-FFF2-40B4-BE49-F238E27FC236}">
                <a16:creationId xmlns:a16="http://schemas.microsoft.com/office/drawing/2014/main" id="{084024A3-9705-4103-B571-6DCE8A2AFC8F}"/>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3644978" y="4785112"/>
            <a:ext cx="1724025" cy="3533775"/>
          </a:xfrm>
          <a:prstGeom prst="rect">
            <a:avLst/>
          </a:prstGeom>
        </p:spPr>
      </p:pic>
      <p:sp>
        <p:nvSpPr>
          <p:cNvPr id="33" name="Arrow: Left 32">
            <a:extLst>
              <a:ext uri="{FF2B5EF4-FFF2-40B4-BE49-F238E27FC236}">
                <a16:creationId xmlns:a16="http://schemas.microsoft.com/office/drawing/2014/main" id="{E95B9608-C4D0-44B2-90F5-DBADC994C1C9}"/>
              </a:ext>
            </a:extLst>
          </p:cNvPr>
          <p:cNvSpPr/>
          <p:nvPr userDrawn="1"/>
        </p:nvSpPr>
        <p:spPr>
          <a:xfrm>
            <a:off x="14626409" y="7220523"/>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35" name="TextBox 34">
            <a:extLst>
              <a:ext uri="{FF2B5EF4-FFF2-40B4-BE49-F238E27FC236}">
                <a16:creationId xmlns:a16="http://schemas.microsoft.com/office/drawing/2014/main" id="{14C6C359-0736-4A5C-AD34-8FC1718524AB}"/>
              </a:ext>
            </a:extLst>
          </p:cNvPr>
          <p:cNvSpPr txBox="1"/>
          <p:nvPr userDrawn="1"/>
        </p:nvSpPr>
        <p:spPr>
          <a:xfrm>
            <a:off x="0" y="-372139"/>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When pasting slides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in from another deck it is always worth resetting the slide.  Click “Home tab &gt; Reset”, then click “Layout” and choose a suitable slide layout.</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8CE04DBB-7EE6-420D-8E06-3D960F3ADA61}"/>
              </a:ext>
            </a:extLst>
          </p:cNvPr>
          <p:cNvSpPr txBox="1"/>
          <p:nvPr userDrawn="1"/>
        </p:nvSpPr>
        <p:spPr>
          <a:xfrm>
            <a:off x="0" y="-663604"/>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To change the colour theme and layout, right click on a slide in the slide sorter, click “Layout” and choose your layout from the pre-designed options.</a:t>
            </a:r>
          </a:p>
        </p:txBody>
      </p:sp>
    </p:spTree>
    <p:extLst>
      <p:ext uri="{BB962C8B-B14F-4D97-AF65-F5344CB8AC3E}">
        <p14:creationId xmlns:p14="http://schemas.microsoft.com/office/powerpoint/2010/main" val="1142155534"/>
      </p:ext>
    </p:extLst>
  </p:cSld>
  <p:clrMap bg1="lt1" tx1="dk1" bg2="lt2" tx2="dk2" accent1="accent1" accent2="accent2" accent3="accent3" accent4="accent4" accent5="accent5" accent6="accent6" hlink="hlink" folHlink="folHlink"/>
  <p:sldLayoutIdLst>
    <p:sldLayoutId id="2147484010" r:id="rId1"/>
    <p:sldLayoutId id="2147483954" r:id="rId2"/>
    <p:sldLayoutId id="2147483997" r:id="rId3"/>
    <p:sldLayoutId id="2147483953" r:id="rId4"/>
    <p:sldLayoutId id="2147483955" r:id="rId5"/>
    <p:sldLayoutId id="2147483959" r:id="rId6"/>
    <p:sldLayoutId id="2147483950" r:id="rId7"/>
    <p:sldLayoutId id="2147483992" r:id="rId8"/>
    <p:sldLayoutId id="2147484002" r:id="rId9"/>
    <p:sldLayoutId id="2147483957" r:id="rId10"/>
    <p:sldLayoutId id="2147484006" r:id="rId11"/>
    <p:sldLayoutId id="2147483956" r:id="rId12"/>
    <p:sldLayoutId id="2147483958" r:id="rId13"/>
    <p:sldLayoutId id="2147483960" r:id="rId14"/>
    <p:sldLayoutId id="2147483961" r:id="rId15"/>
  </p:sldLayoutIdLst>
  <p:hf sldNum="0" hdr="0" dt="0"/>
  <p:txStyles>
    <p:titleStyle>
      <a:lvl1pPr algn="l" defTabSz="914400" rtl="0" eaLnBrk="1" latinLnBrk="0" hangingPunct="1">
        <a:lnSpc>
          <a:spcPts val="2800"/>
        </a:lnSpc>
        <a:spcBef>
          <a:spcPct val="0"/>
        </a:spcBef>
        <a:buNone/>
        <a:defRPr sz="2800" b="1" kern="1200" cap="none" baseline="0">
          <a:solidFill>
            <a:schemeClr val="accent1"/>
          </a:solidFill>
          <a:latin typeface="+mj-lt"/>
          <a:ea typeface="+mj-ea"/>
          <a:cs typeface="+mj-cs"/>
        </a:defRPr>
      </a:lvl1pPr>
    </p:titleStyle>
    <p:bodyStyle>
      <a:lvl1pPr marL="2873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400" kern="1200">
          <a:solidFill>
            <a:schemeClr val="tx1"/>
          </a:solidFill>
          <a:latin typeface="+mn-lt"/>
          <a:ea typeface="+mn-ea"/>
          <a:cs typeface="+mn-cs"/>
        </a:defRPr>
      </a:lvl1pPr>
      <a:lvl2pPr marL="576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000" b="0" kern="1200">
          <a:solidFill>
            <a:schemeClr val="tx1"/>
          </a:solidFill>
          <a:latin typeface="+mn-lt"/>
          <a:ea typeface="+mn-ea"/>
          <a:cs typeface="+mn-cs"/>
        </a:defRPr>
      </a:lvl2pPr>
      <a:lvl3pPr marL="864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3pPr>
      <a:lvl4pPr marL="11509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4pPr>
      <a:lvl5pPr marL="1439863"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5pPr>
      <a:lvl6pPr marL="1728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6pPr>
      <a:lvl7pPr marL="2016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7pPr>
      <a:lvl8pPr marL="2304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48">
          <p15:clr>
            <a:srgbClr val="F26B43"/>
          </p15:clr>
        </p15:guide>
        <p15:guide id="2" pos="3840">
          <p15:clr>
            <a:srgbClr val="F26B43"/>
          </p15:clr>
        </p15:guide>
        <p15:guide id="3" pos="316">
          <p15:clr>
            <a:srgbClr val="F26B43"/>
          </p15:clr>
        </p15:guide>
        <p15:guide id="4" orient="horz" pos="230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504000" y="6552000"/>
            <a:ext cx="7184400" cy="180000"/>
          </a:xfrm>
          <a:prstGeom prst="rect">
            <a:avLst/>
          </a:prstGeom>
        </p:spPr>
        <p:txBody>
          <a:bodyPr vert="horz" wrap="square" lIns="0" tIns="0" rIns="0" bIns="0" rtlCol="0" anchor="t" anchorCtr="0">
            <a:noAutofit/>
          </a:bodyPr>
          <a:lstStyle>
            <a:lvl1pPr algn="l">
              <a:defRPr sz="800">
                <a:solidFill>
                  <a:schemeClr val="tx1"/>
                </a:solidFill>
              </a:defRPr>
            </a:lvl1pPr>
          </a:lstStyle>
          <a:p>
            <a:r>
              <a:rPr lang="en-GB" dirty="0"/>
              <a:t>© 2018 AVEVA Group plc and its subsidiaries. All rights reserved.</a:t>
            </a:r>
          </a:p>
        </p:txBody>
      </p:sp>
      <p:sp>
        <p:nvSpPr>
          <p:cNvPr id="2" name="Title Placeholder 1"/>
          <p:cNvSpPr>
            <a:spLocks noGrp="1"/>
          </p:cNvSpPr>
          <p:nvPr>
            <p:ph type="title"/>
          </p:nvPr>
        </p:nvSpPr>
        <p:spPr>
          <a:xfrm>
            <a:off x="504000" y="612000"/>
            <a:ext cx="7362000" cy="396000"/>
          </a:xfrm>
          <a:prstGeom prst="rect">
            <a:avLst/>
          </a:prstGeom>
        </p:spPr>
        <p:txBody>
          <a:bodyPr vert="horz" wrap="square"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504000" y="1584000"/>
            <a:ext cx="7362000" cy="4320000"/>
          </a:xfrm>
          <a:prstGeom prst="rect">
            <a:avLst/>
          </a:prstGeom>
        </p:spPr>
        <p:txBody>
          <a:bodyPr vert="horz" wrap="square" lIns="0" tIns="0" rIns="0" bIns="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6" name="Slide Number Placeholder 5"/>
          <p:cNvSpPr>
            <a:spLocks noGrp="1"/>
          </p:cNvSpPr>
          <p:nvPr>
            <p:ph type="sldNum" sz="quarter" idx="4"/>
          </p:nvPr>
        </p:nvSpPr>
        <p:spPr>
          <a:xfrm>
            <a:off x="252000" y="6552000"/>
            <a:ext cx="216000" cy="180000"/>
          </a:xfrm>
          <a:prstGeom prst="rect">
            <a:avLst/>
          </a:prstGeom>
        </p:spPr>
        <p:txBody>
          <a:bodyPr vert="horz" wrap="square" lIns="0" tIns="0" rIns="0" bIns="0" rtlCol="0" anchor="t" anchorCtr="0">
            <a:noAutofit/>
          </a:bodyPr>
          <a:lstStyle>
            <a:lvl1pPr algn="l">
              <a:defRPr sz="800">
                <a:solidFill>
                  <a:schemeClr val="tx1"/>
                </a:solidFill>
              </a:defRPr>
            </a:lvl1pPr>
          </a:lstStyle>
          <a:p>
            <a:fld id="{267CDB12-45E5-4FD7-AE50-9CB5AFC72BA1}" type="slidenum">
              <a:rPr lang="en-GB" smtClean="0"/>
              <a:pPr/>
              <a:t>‹#›</a:t>
            </a:fld>
            <a:endParaRPr lang="en-GB" dirty="0"/>
          </a:p>
        </p:txBody>
      </p:sp>
      <p:grpSp>
        <p:nvGrpSpPr>
          <p:cNvPr id="7" name="Group 6">
            <a:extLst>
              <a:ext uri="{FF2B5EF4-FFF2-40B4-BE49-F238E27FC236}">
                <a16:creationId xmlns:a16="http://schemas.microsoft.com/office/drawing/2014/main" id="{07AE9980-3BA0-4E4B-AB09-E6D5511B35FF}"/>
              </a:ext>
            </a:extLst>
          </p:cNvPr>
          <p:cNvGrpSpPr/>
          <p:nvPr userDrawn="1"/>
        </p:nvGrpSpPr>
        <p:grpSpPr>
          <a:xfrm>
            <a:off x="12378698" y="-20038"/>
            <a:ext cx="1063567" cy="6752038"/>
            <a:chOff x="9311037" y="-20038"/>
            <a:chExt cx="1063567" cy="6752038"/>
          </a:xfrm>
        </p:grpSpPr>
        <p:sp>
          <p:nvSpPr>
            <p:cNvPr id="8" name="Isosceles Triangle 7">
              <a:extLst>
                <a:ext uri="{FF2B5EF4-FFF2-40B4-BE49-F238E27FC236}">
                  <a16:creationId xmlns:a16="http://schemas.microsoft.com/office/drawing/2014/main" id="{F08447BE-FBA2-4ACF-8AFB-B4FD94FE6A78}"/>
                </a:ext>
              </a:extLst>
            </p:cNvPr>
            <p:cNvSpPr/>
            <p:nvPr userDrawn="1"/>
          </p:nvSpPr>
          <p:spPr>
            <a:xfrm>
              <a:off x="9432065" y="393428"/>
              <a:ext cx="432000" cy="540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9" name="Isosceles Triangle 8">
              <a:extLst>
                <a:ext uri="{FF2B5EF4-FFF2-40B4-BE49-F238E27FC236}">
                  <a16:creationId xmlns:a16="http://schemas.microsoft.com/office/drawing/2014/main" id="{86000ABC-3A1D-46F2-BE1F-A5B1600E32BA}"/>
                </a:ext>
              </a:extLst>
            </p:cNvPr>
            <p:cNvSpPr/>
            <p:nvPr userDrawn="1"/>
          </p:nvSpPr>
          <p:spPr>
            <a:xfrm>
              <a:off x="9726604" y="305056"/>
              <a:ext cx="432000" cy="540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0" name="Isosceles Triangle 9">
              <a:extLst>
                <a:ext uri="{FF2B5EF4-FFF2-40B4-BE49-F238E27FC236}">
                  <a16:creationId xmlns:a16="http://schemas.microsoft.com/office/drawing/2014/main" id="{EC5AA421-2675-4AA8-87E4-B123F1810BC7}"/>
                </a:ext>
              </a:extLst>
            </p:cNvPr>
            <p:cNvSpPr/>
            <p:nvPr userDrawn="1"/>
          </p:nvSpPr>
          <p:spPr>
            <a:xfrm>
              <a:off x="9432065" y="1221888"/>
              <a:ext cx="432000" cy="540000"/>
            </a:xfrm>
            <a:prstGeom prst="triangle">
              <a:avLst/>
            </a:prstGeom>
            <a:solidFill>
              <a:srgbClr val="2F1545"/>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dirty="0"/>
            </a:p>
          </p:txBody>
        </p:sp>
        <p:sp>
          <p:nvSpPr>
            <p:cNvPr id="11" name="Isosceles Triangle 10">
              <a:extLst>
                <a:ext uri="{FF2B5EF4-FFF2-40B4-BE49-F238E27FC236}">
                  <a16:creationId xmlns:a16="http://schemas.microsoft.com/office/drawing/2014/main" id="{6C7C95F0-EA85-4CA0-834E-2182F6262DB3}"/>
                </a:ext>
              </a:extLst>
            </p:cNvPr>
            <p:cNvSpPr/>
            <p:nvPr userDrawn="1"/>
          </p:nvSpPr>
          <p:spPr>
            <a:xfrm>
              <a:off x="9726604" y="1137662"/>
              <a:ext cx="432000" cy="540000"/>
            </a:xfrm>
            <a:prstGeom prst="triangle">
              <a:avLst/>
            </a:prstGeom>
            <a:solidFill>
              <a:srgbClr val="9E478E"/>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2" name="Isosceles Triangle 11">
              <a:extLst>
                <a:ext uri="{FF2B5EF4-FFF2-40B4-BE49-F238E27FC236}">
                  <a16:creationId xmlns:a16="http://schemas.microsoft.com/office/drawing/2014/main" id="{C510909E-19DE-40C7-899C-DB41CFCCA6CA}"/>
                </a:ext>
              </a:extLst>
            </p:cNvPr>
            <p:cNvSpPr/>
            <p:nvPr userDrawn="1"/>
          </p:nvSpPr>
          <p:spPr>
            <a:xfrm>
              <a:off x="9441139" y="2118474"/>
              <a:ext cx="432000" cy="540000"/>
            </a:xfrm>
            <a:prstGeom prst="triangle">
              <a:avLst/>
            </a:prstGeom>
            <a:solidFill>
              <a:srgbClr val="054D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3" name="Isosceles Triangle 12">
              <a:extLst>
                <a:ext uri="{FF2B5EF4-FFF2-40B4-BE49-F238E27FC236}">
                  <a16:creationId xmlns:a16="http://schemas.microsoft.com/office/drawing/2014/main" id="{1AFD0FE3-6CAF-4D6F-9AF4-1B729ABB2497}"/>
                </a:ext>
              </a:extLst>
            </p:cNvPr>
            <p:cNvSpPr/>
            <p:nvPr userDrawn="1"/>
          </p:nvSpPr>
          <p:spPr>
            <a:xfrm>
              <a:off x="9735678" y="2050348"/>
              <a:ext cx="432000" cy="540000"/>
            </a:xfrm>
            <a:prstGeom prst="triangle">
              <a:avLst/>
            </a:prstGeom>
            <a:solidFill>
              <a:srgbClr val="19938E"/>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4" name="Isosceles Triangle 13">
              <a:extLst>
                <a:ext uri="{FF2B5EF4-FFF2-40B4-BE49-F238E27FC236}">
                  <a16:creationId xmlns:a16="http://schemas.microsoft.com/office/drawing/2014/main" id="{07D11034-C25E-4F66-AF7B-288AD90EA2C4}"/>
                </a:ext>
              </a:extLst>
            </p:cNvPr>
            <p:cNvSpPr/>
            <p:nvPr userDrawn="1"/>
          </p:nvSpPr>
          <p:spPr>
            <a:xfrm>
              <a:off x="9441139" y="3068715"/>
              <a:ext cx="432000" cy="540000"/>
            </a:xfrm>
            <a:prstGeom prst="triangle">
              <a:avLst/>
            </a:prstGeom>
            <a:solidFill>
              <a:srgbClr val="5482AB"/>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dirty="0"/>
            </a:p>
          </p:txBody>
        </p:sp>
        <p:sp>
          <p:nvSpPr>
            <p:cNvPr id="15" name="Isosceles Triangle 14">
              <a:extLst>
                <a:ext uri="{FF2B5EF4-FFF2-40B4-BE49-F238E27FC236}">
                  <a16:creationId xmlns:a16="http://schemas.microsoft.com/office/drawing/2014/main" id="{95D59055-AD89-478C-8CBC-A43DBE54C8F9}"/>
                </a:ext>
              </a:extLst>
            </p:cNvPr>
            <p:cNvSpPr/>
            <p:nvPr userDrawn="1"/>
          </p:nvSpPr>
          <p:spPr>
            <a:xfrm>
              <a:off x="9735678" y="3000589"/>
              <a:ext cx="432000" cy="540000"/>
            </a:xfrm>
            <a:prstGeom prst="triangle">
              <a:avLst/>
            </a:prstGeom>
            <a:solidFill>
              <a:srgbClr val="1A93D7"/>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6" name="Isosceles Triangle 15">
              <a:extLst>
                <a:ext uri="{FF2B5EF4-FFF2-40B4-BE49-F238E27FC236}">
                  <a16:creationId xmlns:a16="http://schemas.microsoft.com/office/drawing/2014/main" id="{47031925-6FC2-40F0-8B04-0A72564E789C}"/>
                </a:ext>
              </a:extLst>
            </p:cNvPr>
            <p:cNvSpPr/>
            <p:nvPr userDrawn="1"/>
          </p:nvSpPr>
          <p:spPr>
            <a:xfrm>
              <a:off x="9441139" y="4031482"/>
              <a:ext cx="432000" cy="540000"/>
            </a:xfrm>
            <a:prstGeom prst="triangle">
              <a:avLst/>
            </a:prstGeom>
            <a:solidFill>
              <a:srgbClr val="70181F"/>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7" name="Isosceles Triangle 16">
              <a:extLst>
                <a:ext uri="{FF2B5EF4-FFF2-40B4-BE49-F238E27FC236}">
                  <a16:creationId xmlns:a16="http://schemas.microsoft.com/office/drawing/2014/main" id="{6AA31D02-16E7-43B5-A767-5C80AFCA631F}"/>
                </a:ext>
              </a:extLst>
            </p:cNvPr>
            <p:cNvSpPr/>
            <p:nvPr userDrawn="1"/>
          </p:nvSpPr>
          <p:spPr>
            <a:xfrm>
              <a:off x="9735678" y="3950762"/>
              <a:ext cx="432000" cy="540000"/>
            </a:xfrm>
            <a:prstGeom prst="triangle">
              <a:avLst/>
            </a:prstGeom>
            <a:solidFill>
              <a:srgbClr val="EA3837"/>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8" name="Isosceles Triangle 17">
              <a:extLst>
                <a:ext uri="{FF2B5EF4-FFF2-40B4-BE49-F238E27FC236}">
                  <a16:creationId xmlns:a16="http://schemas.microsoft.com/office/drawing/2014/main" id="{4E286FA3-BB29-4675-880C-E3CD9442C72E}"/>
                </a:ext>
              </a:extLst>
            </p:cNvPr>
            <p:cNvSpPr/>
            <p:nvPr userDrawn="1"/>
          </p:nvSpPr>
          <p:spPr>
            <a:xfrm>
              <a:off x="9432065" y="6184630"/>
              <a:ext cx="432000" cy="540000"/>
            </a:xfrm>
            <a:prstGeom prst="triangle">
              <a:avLst/>
            </a:prstGeom>
            <a:solidFill>
              <a:srgbClr val="E5E5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9" name="Isosceles Triangle 18">
              <a:extLst>
                <a:ext uri="{FF2B5EF4-FFF2-40B4-BE49-F238E27FC236}">
                  <a16:creationId xmlns:a16="http://schemas.microsoft.com/office/drawing/2014/main" id="{07967507-7E27-4613-B8F6-0BFDC7ABB513}"/>
                </a:ext>
              </a:extLst>
            </p:cNvPr>
            <p:cNvSpPr/>
            <p:nvPr userDrawn="1"/>
          </p:nvSpPr>
          <p:spPr>
            <a:xfrm>
              <a:off x="9942604" y="6192000"/>
              <a:ext cx="432000" cy="540000"/>
            </a:xfrm>
            <a:prstGeom prst="triangle">
              <a:avLst/>
            </a:prstGeom>
            <a:solidFill>
              <a:srgbClr val="3646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20" name="Rectangle 19">
              <a:extLst>
                <a:ext uri="{FF2B5EF4-FFF2-40B4-BE49-F238E27FC236}">
                  <a16:creationId xmlns:a16="http://schemas.microsoft.com/office/drawing/2014/main" id="{24A8DCC9-1B3A-41EC-B152-6A0B03411A86}"/>
                </a:ext>
              </a:extLst>
            </p:cNvPr>
            <p:cNvSpPr/>
            <p:nvPr userDrawn="1"/>
          </p:nvSpPr>
          <p:spPr>
            <a:xfrm>
              <a:off x="9311037" y="-20038"/>
              <a:ext cx="971741" cy="215444"/>
            </a:xfrm>
            <a:prstGeom prst="rect">
              <a:avLst/>
            </a:prstGeom>
          </p:spPr>
          <p:txBody>
            <a:bodyPr vert="horz" wrap="square" anchor="t" anchorCtr="0">
              <a:noAutofit/>
            </a:bodyPr>
            <a:lstStyle/>
            <a:p>
              <a:pPr algn="ctr"/>
              <a:r>
                <a:rPr lang="en-US" sz="800" b="1" dirty="0"/>
                <a:t>COLOUR PAIRS</a:t>
              </a:r>
            </a:p>
          </p:txBody>
        </p:sp>
        <p:cxnSp>
          <p:nvCxnSpPr>
            <p:cNvPr id="21" name="Straight Connector 20">
              <a:extLst>
                <a:ext uri="{FF2B5EF4-FFF2-40B4-BE49-F238E27FC236}">
                  <a16:creationId xmlns:a16="http://schemas.microsoft.com/office/drawing/2014/main" id="{971A419E-2336-4B97-954B-1E084752B85A}"/>
                </a:ext>
              </a:extLst>
            </p:cNvPr>
            <p:cNvCxnSpPr/>
            <p:nvPr userDrawn="1"/>
          </p:nvCxnSpPr>
          <p:spPr>
            <a:xfrm>
              <a:off x="9403521" y="5240952"/>
              <a:ext cx="874448"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17F4A56-352C-4DCC-99E1-75869EDF8F52}"/>
                </a:ext>
              </a:extLst>
            </p:cNvPr>
            <p:cNvSpPr/>
            <p:nvPr userDrawn="1"/>
          </p:nvSpPr>
          <p:spPr>
            <a:xfrm>
              <a:off x="9324910" y="5249294"/>
              <a:ext cx="1011816" cy="215444"/>
            </a:xfrm>
            <a:prstGeom prst="rect">
              <a:avLst/>
            </a:prstGeom>
          </p:spPr>
          <p:txBody>
            <a:bodyPr vert="horz" wrap="square" anchor="t" anchorCtr="0">
              <a:noAutofit/>
            </a:bodyPr>
            <a:lstStyle/>
            <a:p>
              <a:pPr algn="ctr"/>
              <a:r>
                <a:rPr lang="en-US" sz="800" b="1" dirty="0"/>
                <a:t>BASE COLOURS</a:t>
              </a:r>
            </a:p>
          </p:txBody>
        </p:sp>
        <p:sp>
          <p:nvSpPr>
            <p:cNvPr id="23" name="Isosceles Triangle 22">
              <a:extLst>
                <a:ext uri="{FF2B5EF4-FFF2-40B4-BE49-F238E27FC236}">
                  <a16:creationId xmlns:a16="http://schemas.microsoft.com/office/drawing/2014/main" id="{7EF6A3FA-A3E8-4C68-BA5E-DA6295BFAF32}"/>
                </a:ext>
              </a:extLst>
            </p:cNvPr>
            <p:cNvSpPr/>
            <p:nvPr userDrawn="1"/>
          </p:nvSpPr>
          <p:spPr>
            <a:xfrm>
              <a:off x="9687335" y="5516204"/>
              <a:ext cx="432000" cy="54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grpSp>
      <p:sp>
        <p:nvSpPr>
          <p:cNvPr id="24" name="Rectangle 23">
            <a:extLst>
              <a:ext uri="{FF2B5EF4-FFF2-40B4-BE49-F238E27FC236}">
                <a16:creationId xmlns:a16="http://schemas.microsoft.com/office/drawing/2014/main" id="{7A318640-6FDB-481A-8872-F031AECC378A}"/>
              </a:ext>
            </a:extLst>
          </p:cNvPr>
          <p:cNvSpPr/>
          <p:nvPr userDrawn="1"/>
        </p:nvSpPr>
        <p:spPr>
          <a:xfrm>
            <a:off x="13644978" y="3755527"/>
            <a:ext cx="2213721" cy="45633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0A32AE4D-4269-457D-92DF-0F527617829B}"/>
              </a:ext>
            </a:extLst>
          </p:cNvPr>
          <p:cNvSpPr/>
          <p:nvPr userDrawn="1"/>
        </p:nvSpPr>
        <p:spPr>
          <a:xfrm>
            <a:off x="13644978" y="-20038"/>
            <a:ext cx="2213721" cy="36287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81C15D25-3E78-43D4-B044-D5B1559D28BD}"/>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3644978" y="902650"/>
            <a:ext cx="1714500" cy="2628900"/>
          </a:xfrm>
          <a:prstGeom prst="rect">
            <a:avLst/>
          </a:prstGeom>
        </p:spPr>
      </p:pic>
      <p:sp>
        <p:nvSpPr>
          <p:cNvPr id="27" name="Arrow: Left 26">
            <a:extLst>
              <a:ext uri="{FF2B5EF4-FFF2-40B4-BE49-F238E27FC236}">
                <a16:creationId xmlns:a16="http://schemas.microsoft.com/office/drawing/2014/main" id="{DED5C87A-F32C-4036-B609-98B113211F85}"/>
              </a:ext>
            </a:extLst>
          </p:cNvPr>
          <p:cNvSpPr/>
          <p:nvPr userDrawn="1"/>
        </p:nvSpPr>
        <p:spPr>
          <a:xfrm>
            <a:off x="14626409" y="3141818"/>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28" name="Rectangle 27">
            <a:extLst>
              <a:ext uri="{FF2B5EF4-FFF2-40B4-BE49-F238E27FC236}">
                <a16:creationId xmlns:a16="http://schemas.microsoft.com/office/drawing/2014/main" id="{2B1E2AD9-2000-4937-AC32-20CCA54383E7}"/>
              </a:ext>
            </a:extLst>
          </p:cNvPr>
          <p:cNvSpPr/>
          <p:nvPr userDrawn="1"/>
        </p:nvSpPr>
        <p:spPr>
          <a:xfrm>
            <a:off x="13709318" y="-20038"/>
            <a:ext cx="2010920" cy="247576"/>
          </a:xfrm>
          <a:prstGeom prst="rect">
            <a:avLst/>
          </a:prstGeom>
        </p:spPr>
        <p:txBody>
          <a:bodyPr vert="horz" wrap="square" anchor="t" anchorCtr="0">
            <a:noAutofit/>
          </a:bodyPr>
          <a:lstStyle/>
          <a:p>
            <a:pPr algn="l"/>
            <a:r>
              <a:rPr lang="en-US" sz="1000" b="1" dirty="0"/>
              <a:t>Text: Changing </a:t>
            </a:r>
            <a:r>
              <a:rPr lang="en-US" sz="1000" b="1" dirty="0" err="1"/>
              <a:t>colour</a:t>
            </a:r>
            <a:endParaRPr lang="en-US" sz="1000" b="1" dirty="0"/>
          </a:p>
        </p:txBody>
      </p:sp>
      <p:sp>
        <p:nvSpPr>
          <p:cNvPr id="29" name="Rectangle 28">
            <a:extLst>
              <a:ext uri="{FF2B5EF4-FFF2-40B4-BE49-F238E27FC236}">
                <a16:creationId xmlns:a16="http://schemas.microsoft.com/office/drawing/2014/main" id="{A8421CE3-5950-4A1A-AA46-55BB32A6D108}"/>
              </a:ext>
            </a:extLst>
          </p:cNvPr>
          <p:cNvSpPr/>
          <p:nvPr userDrawn="1"/>
        </p:nvSpPr>
        <p:spPr>
          <a:xfrm>
            <a:off x="13709318" y="227538"/>
            <a:ext cx="1765259" cy="705890"/>
          </a:xfrm>
          <a:prstGeom prst="rect">
            <a:avLst/>
          </a:prstGeom>
        </p:spPr>
        <p:txBody>
          <a:bodyPr vert="horz" wrap="square" anchor="t" anchorCtr="0">
            <a:noAutofit/>
          </a:bodyPr>
          <a:lstStyle/>
          <a:p>
            <a:pPr marL="228600" indent="-228600" algn="l">
              <a:buAutoNum type="arabicPeriod"/>
            </a:pPr>
            <a:r>
              <a:rPr lang="en-US" sz="800" b="0" dirty="0"/>
              <a:t>Select your text to </a:t>
            </a:r>
            <a:r>
              <a:rPr lang="en-US" sz="800" b="0" dirty="0" err="1"/>
              <a:t>colour</a:t>
            </a:r>
            <a:endParaRPr lang="en-US" sz="800" b="0" dirty="0"/>
          </a:p>
          <a:p>
            <a:pPr marL="228600" indent="-228600" algn="l">
              <a:buAutoNum type="arabicPeriod"/>
            </a:pPr>
            <a:r>
              <a:rPr lang="en-US" sz="800" b="0" dirty="0"/>
              <a:t>Click on the A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sp>
        <p:nvSpPr>
          <p:cNvPr id="30" name="Rectangle 29">
            <a:extLst>
              <a:ext uri="{FF2B5EF4-FFF2-40B4-BE49-F238E27FC236}">
                <a16:creationId xmlns:a16="http://schemas.microsoft.com/office/drawing/2014/main" id="{5563F424-35A0-464B-938A-4A84AFFF9555}"/>
              </a:ext>
            </a:extLst>
          </p:cNvPr>
          <p:cNvSpPr/>
          <p:nvPr userDrawn="1"/>
        </p:nvSpPr>
        <p:spPr>
          <a:xfrm>
            <a:off x="13709317" y="3818804"/>
            <a:ext cx="2010921" cy="247576"/>
          </a:xfrm>
          <a:prstGeom prst="rect">
            <a:avLst/>
          </a:prstGeom>
        </p:spPr>
        <p:txBody>
          <a:bodyPr vert="horz" wrap="square" anchor="t" anchorCtr="0">
            <a:noAutofit/>
          </a:bodyPr>
          <a:lstStyle/>
          <a:p>
            <a:pPr algn="l"/>
            <a:r>
              <a:rPr lang="en-US" sz="1000" b="1" dirty="0"/>
              <a:t>Objects: Changing </a:t>
            </a:r>
            <a:r>
              <a:rPr lang="en-US" sz="1000" b="1" dirty="0" err="1"/>
              <a:t>colour</a:t>
            </a:r>
            <a:endParaRPr lang="en-US" sz="1000" b="1" dirty="0"/>
          </a:p>
        </p:txBody>
      </p:sp>
      <p:sp>
        <p:nvSpPr>
          <p:cNvPr id="31" name="Rectangle 30">
            <a:extLst>
              <a:ext uri="{FF2B5EF4-FFF2-40B4-BE49-F238E27FC236}">
                <a16:creationId xmlns:a16="http://schemas.microsoft.com/office/drawing/2014/main" id="{5682EA56-83CB-4F9B-A6CB-A23573010CD9}"/>
              </a:ext>
            </a:extLst>
          </p:cNvPr>
          <p:cNvSpPr/>
          <p:nvPr userDrawn="1"/>
        </p:nvSpPr>
        <p:spPr>
          <a:xfrm>
            <a:off x="13709318" y="4066380"/>
            <a:ext cx="1765259" cy="705890"/>
          </a:xfrm>
          <a:prstGeom prst="rect">
            <a:avLst/>
          </a:prstGeom>
        </p:spPr>
        <p:txBody>
          <a:bodyPr vert="horz" wrap="square" anchor="t" anchorCtr="0">
            <a:noAutofit/>
          </a:bodyPr>
          <a:lstStyle/>
          <a:p>
            <a:pPr marL="228600" indent="-228600" algn="l">
              <a:buAutoNum type="arabicPeriod"/>
            </a:pPr>
            <a:r>
              <a:rPr lang="en-US" sz="800" b="0" dirty="0"/>
              <a:t>Select your fill to </a:t>
            </a:r>
            <a:r>
              <a:rPr lang="en-US" sz="800" b="0" dirty="0" err="1"/>
              <a:t>colour</a:t>
            </a:r>
            <a:endParaRPr lang="en-US" sz="800" b="0" dirty="0"/>
          </a:p>
          <a:p>
            <a:pPr marL="228600" indent="-228600" algn="l">
              <a:buAutoNum type="arabicPeriod"/>
            </a:pPr>
            <a:r>
              <a:rPr lang="en-US" sz="800" b="0" dirty="0"/>
              <a:t>Click on the shape fill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pic>
        <p:nvPicPr>
          <p:cNvPr id="32" name="Picture 31">
            <a:extLst>
              <a:ext uri="{FF2B5EF4-FFF2-40B4-BE49-F238E27FC236}">
                <a16:creationId xmlns:a16="http://schemas.microsoft.com/office/drawing/2014/main" id="{13517CC2-8974-4711-A315-86291694F3A7}"/>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3644978" y="4785112"/>
            <a:ext cx="1724025" cy="3533775"/>
          </a:xfrm>
          <a:prstGeom prst="rect">
            <a:avLst/>
          </a:prstGeom>
        </p:spPr>
      </p:pic>
      <p:sp>
        <p:nvSpPr>
          <p:cNvPr id="33" name="Arrow: Left 32">
            <a:extLst>
              <a:ext uri="{FF2B5EF4-FFF2-40B4-BE49-F238E27FC236}">
                <a16:creationId xmlns:a16="http://schemas.microsoft.com/office/drawing/2014/main" id="{5ECE52B0-FB46-4216-B5E0-E25979EBF506}"/>
              </a:ext>
            </a:extLst>
          </p:cNvPr>
          <p:cNvSpPr/>
          <p:nvPr userDrawn="1"/>
        </p:nvSpPr>
        <p:spPr>
          <a:xfrm>
            <a:off x="14626409" y="7220523"/>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35" name="TextBox 34">
            <a:extLst>
              <a:ext uri="{FF2B5EF4-FFF2-40B4-BE49-F238E27FC236}">
                <a16:creationId xmlns:a16="http://schemas.microsoft.com/office/drawing/2014/main" id="{FB802DA0-0552-48BA-A22D-75BA7C8C85F7}"/>
              </a:ext>
            </a:extLst>
          </p:cNvPr>
          <p:cNvSpPr txBox="1"/>
          <p:nvPr userDrawn="1"/>
        </p:nvSpPr>
        <p:spPr>
          <a:xfrm>
            <a:off x="0" y="-372139"/>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When pasting slides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in from another deck it is always worth resetting the slide.  Click “Home tab &gt; Reset”, then click “Layout” and choose a suitable slide layout.</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C2C21EA4-3895-487D-AC04-94790F1D6876}"/>
              </a:ext>
            </a:extLst>
          </p:cNvPr>
          <p:cNvSpPr txBox="1"/>
          <p:nvPr userDrawn="1"/>
        </p:nvSpPr>
        <p:spPr>
          <a:xfrm>
            <a:off x="0" y="-663604"/>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To change the colour theme and layout, right click on a slide in the slide sorter, click “Layout” and choose your layout from the pre-designed options.</a:t>
            </a:r>
          </a:p>
        </p:txBody>
      </p:sp>
    </p:spTree>
    <p:extLst>
      <p:ext uri="{BB962C8B-B14F-4D97-AF65-F5344CB8AC3E}">
        <p14:creationId xmlns:p14="http://schemas.microsoft.com/office/powerpoint/2010/main" val="2842777461"/>
      </p:ext>
    </p:extLst>
  </p:cSld>
  <p:clrMap bg1="lt1" tx1="dk1" bg2="lt2" tx2="dk2" accent1="accent1" accent2="accent2" accent3="accent3" accent4="accent4" accent5="accent5" accent6="accent6" hlink="hlink" folHlink="folHlink"/>
  <p:sldLayoutIdLst>
    <p:sldLayoutId id="2147484011" r:id="rId1"/>
    <p:sldLayoutId id="2147483968" r:id="rId2"/>
    <p:sldLayoutId id="2147483996" r:id="rId3"/>
    <p:sldLayoutId id="2147483967" r:id="rId4"/>
    <p:sldLayoutId id="2147483969" r:id="rId5"/>
    <p:sldLayoutId id="2147483973" r:id="rId6"/>
    <p:sldLayoutId id="2147483964" r:id="rId7"/>
    <p:sldLayoutId id="2147483993" r:id="rId8"/>
    <p:sldLayoutId id="2147484003" r:id="rId9"/>
    <p:sldLayoutId id="2147483971" r:id="rId10"/>
    <p:sldLayoutId id="2147484007" r:id="rId11"/>
    <p:sldLayoutId id="2147483970" r:id="rId12"/>
    <p:sldLayoutId id="2147483972" r:id="rId13"/>
    <p:sldLayoutId id="2147483974" r:id="rId14"/>
    <p:sldLayoutId id="2147483975" r:id="rId15"/>
  </p:sldLayoutIdLst>
  <p:hf sldNum="0" hdr="0" dt="0"/>
  <p:txStyles>
    <p:titleStyle>
      <a:lvl1pPr algn="l" defTabSz="914400" rtl="0" eaLnBrk="1" latinLnBrk="0" hangingPunct="1">
        <a:lnSpc>
          <a:spcPts val="2800"/>
        </a:lnSpc>
        <a:spcBef>
          <a:spcPct val="0"/>
        </a:spcBef>
        <a:buNone/>
        <a:defRPr sz="2800" b="1" kern="1200" cap="none" baseline="0">
          <a:solidFill>
            <a:schemeClr val="accent1"/>
          </a:solidFill>
          <a:latin typeface="+mj-lt"/>
          <a:ea typeface="+mj-ea"/>
          <a:cs typeface="+mj-cs"/>
        </a:defRPr>
      </a:lvl1pPr>
    </p:titleStyle>
    <p:bodyStyle>
      <a:lvl1pPr marL="2873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400" kern="1200">
          <a:solidFill>
            <a:schemeClr val="tx1"/>
          </a:solidFill>
          <a:latin typeface="+mn-lt"/>
          <a:ea typeface="+mn-ea"/>
          <a:cs typeface="+mn-cs"/>
        </a:defRPr>
      </a:lvl1pPr>
      <a:lvl2pPr marL="576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000" b="0" kern="1200">
          <a:solidFill>
            <a:schemeClr val="tx1"/>
          </a:solidFill>
          <a:latin typeface="+mn-lt"/>
          <a:ea typeface="+mn-ea"/>
          <a:cs typeface="+mn-cs"/>
        </a:defRPr>
      </a:lvl2pPr>
      <a:lvl3pPr marL="864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3pPr>
      <a:lvl4pPr marL="11509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4pPr>
      <a:lvl5pPr marL="1439863"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5pPr>
      <a:lvl6pPr marL="1728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6pPr>
      <a:lvl7pPr marL="2016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7pPr>
      <a:lvl8pPr marL="2304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48">
          <p15:clr>
            <a:srgbClr val="F26B43"/>
          </p15:clr>
        </p15:guide>
        <p15:guide id="2" pos="3840">
          <p15:clr>
            <a:srgbClr val="F26B43"/>
          </p15:clr>
        </p15:guide>
        <p15:guide id="3" pos="316">
          <p15:clr>
            <a:srgbClr val="F26B43"/>
          </p15:clr>
        </p15:guide>
        <p15:guide id="4" orient="horz" pos="2304">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504000" y="6552000"/>
            <a:ext cx="7184400" cy="180000"/>
          </a:xfrm>
          <a:prstGeom prst="rect">
            <a:avLst/>
          </a:prstGeom>
        </p:spPr>
        <p:txBody>
          <a:bodyPr vert="horz" wrap="square" lIns="0" tIns="0" rIns="0" bIns="0" rtlCol="0" anchor="t" anchorCtr="0">
            <a:noAutofit/>
          </a:bodyPr>
          <a:lstStyle>
            <a:lvl1pPr algn="l">
              <a:defRPr sz="800">
                <a:solidFill>
                  <a:schemeClr val="tx1"/>
                </a:solidFill>
              </a:defRPr>
            </a:lvl1pPr>
          </a:lstStyle>
          <a:p>
            <a:r>
              <a:rPr lang="en-GB" dirty="0"/>
              <a:t>© 2018 AVEVA Group plc and its subsidiaries. All rights reserved.</a:t>
            </a:r>
          </a:p>
        </p:txBody>
      </p:sp>
      <p:sp>
        <p:nvSpPr>
          <p:cNvPr id="2" name="Title Placeholder 1"/>
          <p:cNvSpPr>
            <a:spLocks noGrp="1"/>
          </p:cNvSpPr>
          <p:nvPr>
            <p:ph type="title"/>
          </p:nvPr>
        </p:nvSpPr>
        <p:spPr>
          <a:xfrm>
            <a:off x="504000" y="612000"/>
            <a:ext cx="7362000" cy="396000"/>
          </a:xfrm>
          <a:prstGeom prst="rect">
            <a:avLst/>
          </a:prstGeom>
        </p:spPr>
        <p:txBody>
          <a:bodyPr vert="horz" wrap="square" lIns="0" tIns="0" rIns="0" bIns="0" rtlCol="0" anchor="t" anchorCtr="0">
            <a:noAutofit/>
          </a:bodyPr>
          <a:lstStyle/>
          <a:p>
            <a:r>
              <a:rPr lang="en-US" dirty="0"/>
              <a:t>Click to edit Master title style</a:t>
            </a:r>
          </a:p>
        </p:txBody>
      </p:sp>
      <p:sp>
        <p:nvSpPr>
          <p:cNvPr id="3" name="Text Placeholder 2"/>
          <p:cNvSpPr>
            <a:spLocks noGrp="1"/>
          </p:cNvSpPr>
          <p:nvPr>
            <p:ph type="body" idx="1"/>
          </p:nvPr>
        </p:nvSpPr>
        <p:spPr>
          <a:xfrm>
            <a:off x="504000" y="1584000"/>
            <a:ext cx="7362000" cy="4320000"/>
          </a:xfrm>
          <a:prstGeom prst="rect">
            <a:avLst/>
          </a:prstGeom>
        </p:spPr>
        <p:txBody>
          <a:bodyPr vert="horz" wrap="square" lIns="0" tIns="0" rIns="0" bIns="0" rtlCol="0" anchor="t" anchorCtr="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Continuation level</a:t>
            </a:r>
          </a:p>
          <a:p>
            <a:pPr lvl="6"/>
            <a:r>
              <a:rPr lang="en-US" dirty="0"/>
              <a:t>Continuation level</a:t>
            </a:r>
          </a:p>
          <a:p>
            <a:pPr lvl="7"/>
            <a:r>
              <a:rPr lang="en-US" dirty="0"/>
              <a:t>Continuation level</a:t>
            </a:r>
          </a:p>
        </p:txBody>
      </p:sp>
      <p:sp>
        <p:nvSpPr>
          <p:cNvPr id="6" name="Slide Number Placeholder 5"/>
          <p:cNvSpPr>
            <a:spLocks noGrp="1"/>
          </p:cNvSpPr>
          <p:nvPr>
            <p:ph type="sldNum" sz="quarter" idx="4"/>
          </p:nvPr>
        </p:nvSpPr>
        <p:spPr>
          <a:xfrm>
            <a:off x="252000" y="6552000"/>
            <a:ext cx="216000" cy="180000"/>
          </a:xfrm>
          <a:prstGeom prst="rect">
            <a:avLst/>
          </a:prstGeom>
        </p:spPr>
        <p:txBody>
          <a:bodyPr vert="horz" wrap="square" lIns="0" tIns="0" rIns="0" bIns="0" rtlCol="0" anchor="t" anchorCtr="0">
            <a:noAutofit/>
          </a:bodyPr>
          <a:lstStyle>
            <a:lvl1pPr algn="l">
              <a:defRPr sz="800">
                <a:solidFill>
                  <a:schemeClr val="tx1"/>
                </a:solidFill>
              </a:defRPr>
            </a:lvl1pPr>
          </a:lstStyle>
          <a:p>
            <a:fld id="{267CDB12-45E5-4FD7-AE50-9CB5AFC72BA1}" type="slidenum">
              <a:rPr lang="en-GB" smtClean="0"/>
              <a:pPr/>
              <a:t>‹#›</a:t>
            </a:fld>
            <a:endParaRPr lang="en-GB" dirty="0"/>
          </a:p>
        </p:txBody>
      </p:sp>
      <p:grpSp>
        <p:nvGrpSpPr>
          <p:cNvPr id="7" name="Group 6">
            <a:extLst>
              <a:ext uri="{FF2B5EF4-FFF2-40B4-BE49-F238E27FC236}">
                <a16:creationId xmlns:a16="http://schemas.microsoft.com/office/drawing/2014/main" id="{07AE9980-3BA0-4E4B-AB09-E6D5511B35FF}"/>
              </a:ext>
            </a:extLst>
          </p:cNvPr>
          <p:cNvGrpSpPr/>
          <p:nvPr userDrawn="1"/>
        </p:nvGrpSpPr>
        <p:grpSpPr>
          <a:xfrm>
            <a:off x="12378698" y="-20038"/>
            <a:ext cx="1063567" cy="6752038"/>
            <a:chOff x="9311037" y="-20038"/>
            <a:chExt cx="1063567" cy="6752038"/>
          </a:xfrm>
        </p:grpSpPr>
        <p:sp>
          <p:nvSpPr>
            <p:cNvPr id="8" name="Isosceles Triangle 7">
              <a:extLst>
                <a:ext uri="{FF2B5EF4-FFF2-40B4-BE49-F238E27FC236}">
                  <a16:creationId xmlns:a16="http://schemas.microsoft.com/office/drawing/2014/main" id="{F08447BE-FBA2-4ACF-8AFB-B4FD94FE6A78}"/>
                </a:ext>
              </a:extLst>
            </p:cNvPr>
            <p:cNvSpPr/>
            <p:nvPr userDrawn="1"/>
          </p:nvSpPr>
          <p:spPr>
            <a:xfrm>
              <a:off x="9432065" y="393428"/>
              <a:ext cx="432000" cy="540000"/>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9" name="Isosceles Triangle 8">
              <a:extLst>
                <a:ext uri="{FF2B5EF4-FFF2-40B4-BE49-F238E27FC236}">
                  <a16:creationId xmlns:a16="http://schemas.microsoft.com/office/drawing/2014/main" id="{86000ABC-3A1D-46F2-BE1F-A5B1600E32BA}"/>
                </a:ext>
              </a:extLst>
            </p:cNvPr>
            <p:cNvSpPr/>
            <p:nvPr userDrawn="1"/>
          </p:nvSpPr>
          <p:spPr>
            <a:xfrm>
              <a:off x="9726604" y="305056"/>
              <a:ext cx="432000" cy="54000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0" name="Isosceles Triangle 9">
              <a:extLst>
                <a:ext uri="{FF2B5EF4-FFF2-40B4-BE49-F238E27FC236}">
                  <a16:creationId xmlns:a16="http://schemas.microsoft.com/office/drawing/2014/main" id="{EC5AA421-2675-4AA8-87E4-B123F1810BC7}"/>
                </a:ext>
              </a:extLst>
            </p:cNvPr>
            <p:cNvSpPr/>
            <p:nvPr userDrawn="1"/>
          </p:nvSpPr>
          <p:spPr>
            <a:xfrm>
              <a:off x="9432065" y="1221888"/>
              <a:ext cx="432000" cy="540000"/>
            </a:xfrm>
            <a:prstGeom prst="triangle">
              <a:avLst/>
            </a:prstGeom>
            <a:solidFill>
              <a:srgbClr val="054D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1" name="Isosceles Triangle 10">
              <a:extLst>
                <a:ext uri="{FF2B5EF4-FFF2-40B4-BE49-F238E27FC236}">
                  <a16:creationId xmlns:a16="http://schemas.microsoft.com/office/drawing/2014/main" id="{6C7C95F0-EA85-4CA0-834E-2182F6262DB3}"/>
                </a:ext>
              </a:extLst>
            </p:cNvPr>
            <p:cNvSpPr/>
            <p:nvPr userDrawn="1"/>
          </p:nvSpPr>
          <p:spPr>
            <a:xfrm>
              <a:off x="9726604" y="1137662"/>
              <a:ext cx="432000" cy="540000"/>
            </a:xfrm>
            <a:prstGeom prst="triangle">
              <a:avLst/>
            </a:prstGeom>
            <a:solidFill>
              <a:srgbClr val="19938E"/>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2" name="Isosceles Triangle 11">
              <a:extLst>
                <a:ext uri="{FF2B5EF4-FFF2-40B4-BE49-F238E27FC236}">
                  <a16:creationId xmlns:a16="http://schemas.microsoft.com/office/drawing/2014/main" id="{C510909E-19DE-40C7-899C-DB41CFCCA6CA}"/>
                </a:ext>
              </a:extLst>
            </p:cNvPr>
            <p:cNvSpPr/>
            <p:nvPr userDrawn="1"/>
          </p:nvSpPr>
          <p:spPr>
            <a:xfrm>
              <a:off x="9441139" y="2118474"/>
              <a:ext cx="432000" cy="540000"/>
            </a:xfrm>
            <a:prstGeom prst="triangle">
              <a:avLst/>
            </a:prstGeom>
            <a:solidFill>
              <a:srgbClr val="5482AB"/>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3" name="Isosceles Triangle 12">
              <a:extLst>
                <a:ext uri="{FF2B5EF4-FFF2-40B4-BE49-F238E27FC236}">
                  <a16:creationId xmlns:a16="http://schemas.microsoft.com/office/drawing/2014/main" id="{1AFD0FE3-6CAF-4D6F-9AF4-1B729ABB2497}"/>
                </a:ext>
              </a:extLst>
            </p:cNvPr>
            <p:cNvSpPr/>
            <p:nvPr userDrawn="1"/>
          </p:nvSpPr>
          <p:spPr>
            <a:xfrm>
              <a:off x="9735678" y="2050348"/>
              <a:ext cx="432000" cy="540000"/>
            </a:xfrm>
            <a:prstGeom prst="triangle">
              <a:avLst/>
            </a:prstGeom>
            <a:solidFill>
              <a:srgbClr val="1A93D7"/>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4" name="Isosceles Triangle 13">
              <a:extLst>
                <a:ext uri="{FF2B5EF4-FFF2-40B4-BE49-F238E27FC236}">
                  <a16:creationId xmlns:a16="http://schemas.microsoft.com/office/drawing/2014/main" id="{07D11034-C25E-4F66-AF7B-288AD90EA2C4}"/>
                </a:ext>
              </a:extLst>
            </p:cNvPr>
            <p:cNvSpPr/>
            <p:nvPr userDrawn="1"/>
          </p:nvSpPr>
          <p:spPr>
            <a:xfrm>
              <a:off x="9441139" y="3068715"/>
              <a:ext cx="432000" cy="540000"/>
            </a:xfrm>
            <a:prstGeom prst="triangle">
              <a:avLst/>
            </a:prstGeom>
            <a:solidFill>
              <a:srgbClr val="70181F"/>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dirty="0"/>
            </a:p>
          </p:txBody>
        </p:sp>
        <p:sp>
          <p:nvSpPr>
            <p:cNvPr id="15" name="Isosceles Triangle 14">
              <a:extLst>
                <a:ext uri="{FF2B5EF4-FFF2-40B4-BE49-F238E27FC236}">
                  <a16:creationId xmlns:a16="http://schemas.microsoft.com/office/drawing/2014/main" id="{95D59055-AD89-478C-8CBC-A43DBE54C8F9}"/>
                </a:ext>
              </a:extLst>
            </p:cNvPr>
            <p:cNvSpPr/>
            <p:nvPr userDrawn="1"/>
          </p:nvSpPr>
          <p:spPr>
            <a:xfrm>
              <a:off x="9735678" y="3000589"/>
              <a:ext cx="432000" cy="540000"/>
            </a:xfrm>
            <a:prstGeom prst="triangle">
              <a:avLst/>
            </a:prstGeom>
            <a:solidFill>
              <a:srgbClr val="EA3837"/>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6" name="Isosceles Triangle 15">
              <a:extLst>
                <a:ext uri="{FF2B5EF4-FFF2-40B4-BE49-F238E27FC236}">
                  <a16:creationId xmlns:a16="http://schemas.microsoft.com/office/drawing/2014/main" id="{47031925-6FC2-40F0-8B04-0A72564E789C}"/>
                </a:ext>
              </a:extLst>
            </p:cNvPr>
            <p:cNvSpPr/>
            <p:nvPr userDrawn="1"/>
          </p:nvSpPr>
          <p:spPr>
            <a:xfrm>
              <a:off x="9441139" y="4031482"/>
              <a:ext cx="432000" cy="540000"/>
            </a:xfrm>
            <a:prstGeom prst="triangle">
              <a:avLst/>
            </a:prstGeom>
            <a:solidFill>
              <a:srgbClr val="936E2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7" name="Isosceles Triangle 16">
              <a:extLst>
                <a:ext uri="{FF2B5EF4-FFF2-40B4-BE49-F238E27FC236}">
                  <a16:creationId xmlns:a16="http://schemas.microsoft.com/office/drawing/2014/main" id="{6AA31D02-16E7-43B5-A767-5C80AFCA631F}"/>
                </a:ext>
              </a:extLst>
            </p:cNvPr>
            <p:cNvSpPr/>
            <p:nvPr userDrawn="1"/>
          </p:nvSpPr>
          <p:spPr>
            <a:xfrm>
              <a:off x="9735678" y="3950762"/>
              <a:ext cx="432000" cy="540000"/>
            </a:xfrm>
            <a:prstGeom prst="triangle">
              <a:avLst/>
            </a:prstGeom>
            <a:solidFill>
              <a:srgbClr val="FFBC38"/>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8" name="Isosceles Triangle 17">
              <a:extLst>
                <a:ext uri="{FF2B5EF4-FFF2-40B4-BE49-F238E27FC236}">
                  <a16:creationId xmlns:a16="http://schemas.microsoft.com/office/drawing/2014/main" id="{4E286FA3-BB29-4675-880C-E3CD9442C72E}"/>
                </a:ext>
              </a:extLst>
            </p:cNvPr>
            <p:cNvSpPr/>
            <p:nvPr userDrawn="1"/>
          </p:nvSpPr>
          <p:spPr>
            <a:xfrm>
              <a:off x="9432065" y="6184630"/>
              <a:ext cx="432000" cy="540000"/>
            </a:xfrm>
            <a:prstGeom prst="triangle">
              <a:avLst/>
            </a:prstGeom>
            <a:solidFill>
              <a:srgbClr val="E5E5E5"/>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19" name="Isosceles Triangle 18">
              <a:extLst>
                <a:ext uri="{FF2B5EF4-FFF2-40B4-BE49-F238E27FC236}">
                  <a16:creationId xmlns:a16="http://schemas.microsoft.com/office/drawing/2014/main" id="{07967507-7E27-4613-B8F6-0BFDC7ABB513}"/>
                </a:ext>
              </a:extLst>
            </p:cNvPr>
            <p:cNvSpPr/>
            <p:nvPr userDrawn="1"/>
          </p:nvSpPr>
          <p:spPr>
            <a:xfrm>
              <a:off x="9942604" y="6192000"/>
              <a:ext cx="432000" cy="540000"/>
            </a:xfrm>
            <a:prstGeom prst="triangle">
              <a:avLst/>
            </a:prstGeom>
            <a:solidFill>
              <a:srgbClr val="364653"/>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sp>
          <p:nvSpPr>
            <p:cNvPr id="20" name="Rectangle 19">
              <a:extLst>
                <a:ext uri="{FF2B5EF4-FFF2-40B4-BE49-F238E27FC236}">
                  <a16:creationId xmlns:a16="http://schemas.microsoft.com/office/drawing/2014/main" id="{24A8DCC9-1B3A-41EC-B152-6A0B03411A86}"/>
                </a:ext>
              </a:extLst>
            </p:cNvPr>
            <p:cNvSpPr/>
            <p:nvPr userDrawn="1"/>
          </p:nvSpPr>
          <p:spPr>
            <a:xfrm>
              <a:off x="9311037" y="-20038"/>
              <a:ext cx="971741" cy="215444"/>
            </a:xfrm>
            <a:prstGeom prst="rect">
              <a:avLst/>
            </a:prstGeom>
          </p:spPr>
          <p:txBody>
            <a:bodyPr vert="horz" wrap="square" anchor="t" anchorCtr="0">
              <a:noAutofit/>
            </a:bodyPr>
            <a:lstStyle/>
            <a:p>
              <a:pPr algn="ctr"/>
              <a:r>
                <a:rPr lang="en-US" sz="800" b="1" dirty="0"/>
                <a:t>COLOUR PAIRS</a:t>
              </a:r>
            </a:p>
          </p:txBody>
        </p:sp>
        <p:cxnSp>
          <p:nvCxnSpPr>
            <p:cNvPr id="21" name="Straight Connector 20">
              <a:extLst>
                <a:ext uri="{FF2B5EF4-FFF2-40B4-BE49-F238E27FC236}">
                  <a16:creationId xmlns:a16="http://schemas.microsoft.com/office/drawing/2014/main" id="{971A419E-2336-4B97-954B-1E084752B85A}"/>
                </a:ext>
              </a:extLst>
            </p:cNvPr>
            <p:cNvCxnSpPr/>
            <p:nvPr userDrawn="1"/>
          </p:nvCxnSpPr>
          <p:spPr>
            <a:xfrm>
              <a:off x="9403521" y="5240952"/>
              <a:ext cx="874448" cy="0"/>
            </a:xfrm>
            <a:prstGeom prst="line">
              <a:avLst/>
            </a:prstGeom>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317F4A56-352C-4DCC-99E1-75869EDF8F52}"/>
                </a:ext>
              </a:extLst>
            </p:cNvPr>
            <p:cNvSpPr/>
            <p:nvPr userDrawn="1"/>
          </p:nvSpPr>
          <p:spPr>
            <a:xfrm>
              <a:off x="9324910" y="5249294"/>
              <a:ext cx="1011816" cy="215444"/>
            </a:xfrm>
            <a:prstGeom prst="rect">
              <a:avLst/>
            </a:prstGeom>
          </p:spPr>
          <p:txBody>
            <a:bodyPr vert="horz" wrap="square" anchor="t" anchorCtr="0">
              <a:noAutofit/>
            </a:bodyPr>
            <a:lstStyle/>
            <a:p>
              <a:pPr algn="ctr"/>
              <a:r>
                <a:rPr lang="en-US" sz="800" b="1" dirty="0"/>
                <a:t>BASE COLOURS</a:t>
              </a:r>
            </a:p>
          </p:txBody>
        </p:sp>
        <p:sp>
          <p:nvSpPr>
            <p:cNvPr id="23" name="Isosceles Triangle 22">
              <a:extLst>
                <a:ext uri="{FF2B5EF4-FFF2-40B4-BE49-F238E27FC236}">
                  <a16:creationId xmlns:a16="http://schemas.microsoft.com/office/drawing/2014/main" id="{7EF6A3FA-A3E8-4C68-BA5E-DA6295BFAF32}"/>
                </a:ext>
              </a:extLst>
            </p:cNvPr>
            <p:cNvSpPr/>
            <p:nvPr userDrawn="1"/>
          </p:nvSpPr>
          <p:spPr>
            <a:xfrm>
              <a:off x="9687335" y="5516204"/>
              <a:ext cx="432000" cy="540000"/>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wrap="square" rtlCol="0" anchor="t" anchorCtr="0">
              <a:noAutofit/>
            </a:bodyPr>
            <a:lstStyle/>
            <a:p>
              <a:pPr algn="ctr"/>
              <a:endParaRPr lang="en-US"/>
            </a:p>
          </p:txBody>
        </p:sp>
      </p:grpSp>
      <p:sp>
        <p:nvSpPr>
          <p:cNvPr id="24" name="Rectangle 23">
            <a:extLst>
              <a:ext uri="{FF2B5EF4-FFF2-40B4-BE49-F238E27FC236}">
                <a16:creationId xmlns:a16="http://schemas.microsoft.com/office/drawing/2014/main" id="{8E5065FE-4E14-4A4E-B33C-F0985F0842AE}"/>
              </a:ext>
            </a:extLst>
          </p:cNvPr>
          <p:cNvSpPr/>
          <p:nvPr userDrawn="1"/>
        </p:nvSpPr>
        <p:spPr>
          <a:xfrm>
            <a:off x="13644978" y="3755527"/>
            <a:ext cx="2213721" cy="45633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40F248FB-480C-48CF-A50D-466D2D378D56}"/>
              </a:ext>
            </a:extLst>
          </p:cNvPr>
          <p:cNvSpPr/>
          <p:nvPr userDrawn="1"/>
        </p:nvSpPr>
        <p:spPr>
          <a:xfrm>
            <a:off x="13644978" y="-20038"/>
            <a:ext cx="2213721" cy="36287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Picture 25">
            <a:extLst>
              <a:ext uri="{FF2B5EF4-FFF2-40B4-BE49-F238E27FC236}">
                <a16:creationId xmlns:a16="http://schemas.microsoft.com/office/drawing/2014/main" id="{F4E33B75-05E7-4844-ABBB-E88C3F9EDF83}"/>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3644978" y="902650"/>
            <a:ext cx="1714500" cy="2628900"/>
          </a:xfrm>
          <a:prstGeom prst="rect">
            <a:avLst/>
          </a:prstGeom>
        </p:spPr>
      </p:pic>
      <p:sp>
        <p:nvSpPr>
          <p:cNvPr id="27" name="Arrow: Left 26">
            <a:extLst>
              <a:ext uri="{FF2B5EF4-FFF2-40B4-BE49-F238E27FC236}">
                <a16:creationId xmlns:a16="http://schemas.microsoft.com/office/drawing/2014/main" id="{36E9C85D-505F-43BF-A607-272F3682B275}"/>
              </a:ext>
            </a:extLst>
          </p:cNvPr>
          <p:cNvSpPr/>
          <p:nvPr userDrawn="1"/>
        </p:nvSpPr>
        <p:spPr>
          <a:xfrm>
            <a:off x="14626409" y="3141818"/>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28" name="Rectangle 27">
            <a:extLst>
              <a:ext uri="{FF2B5EF4-FFF2-40B4-BE49-F238E27FC236}">
                <a16:creationId xmlns:a16="http://schemas.microsoft.com/office/drawing/2014/main" id="{CFB3AD45-0FC6-46BF-8242-F8A57DA3D457}"/>
              </a:ext>
            </a:extLst>
          </p:cNvPr>
          <p:cNvSpPr/>
          <p:nvPr userDrawn="1"/>
        </p:nvSpPr>
        <p:spPr>
          <a:xfrm>
            <a:off x="13709318" y="-20038"/>
            <a:ext cx="2010920" cy="247576"/>
          </a:xfrm>
          <a:prstGeom prst="rect">
            <a:avLst/>
          </a:prstGeom>
        </p:spPr>
        <p:txBody>
          <a:bodyPr vert="horz" wrap="square" anchor="t" anchorCtr="0">
            <a:noAutofit/>
          </a:bodyPr>
          <a:lstStyle/>
          <a:p>
            <a:pPr algn="l"/>
            <a:r>
              <a:rPr lang="en-US" sz="1000" b="1" dirty="0"/>
              <a:t>Text: Changing </a:t>
            </a:r>
            <a:r>
              <a:rPr lang="en-US" sz="1000" b="1" dirty="0" err="1"/>
              <a:t>colour</a:t>
            </a:r>
            <a:endParaRPr lang="en-US" sz="1000" b="1" dirty="0"/>
          </a:p>
        </p:txBody>
      </p:sp>
      <p:sp>
        <p:nvSpPr>
          <p:cNvPr id="29" name="Rectangle 28">
            <a:extLst>
              <a:ext uri="{FF2B5EF4-FFF2-40B4-BE49-F238E27FC236}">
                <a16:creationId xmlns:a16="http://schemas.microsoft.com/office/drawing/2014/main" id="{50347866-3C0E-4858-91CC-2E9709491309}"/>
              </a:ext>
            </a:extLst>
          </p:cNvPr>
          <p:cNvSpPr/>
          <p:nvPr userDrawn="1"/>
        </p:nvSpPr>
        <p:spPr>
          <a:xfrm>
            <a:off x="13709318" y="227538"/>
            <a:ext cx="1765259" cy="705890"/>
          </a:xfrm>
          <a:prstGeom prst="rect">
            <a:avLst/>
          </a:prstGeom>
        </p:spPr>
        <p:txBody>
          <a:bodyPr vert="horz" wrap="square" anchor="t" anchorCtr="0">
            <a:noAutofit/>
          </a:bodyPr>
          <a:lstStyle/>
          <a:p>
            <a:pPr marL="228600" indent="-228600" algn="l">
              <a:buAutoNum type="arabicPeriod"/>
            </a:pPr>
            <a:r>
              <a:rPr lang="en-US" sz="800" b="0" dirty="0"/>
              <a:t>Select your text to </a:t>
            </a:r>
            <a:r>
              <a:rPr lang="en-US" sz="800" b="0" dirty="0" err="1"/>
              <a:t>colour</a:t>
            </a:r>
            <a:endParaRPr lang="en-US" sz="800" b="0" dirty="0"/>
          </a:p>
          <a:p>
            <a:pPr marL="228600" indent="-228600" algn="l">
              <a:buAutoNum type="arabicPeriod"/>
            </a:pPr>
            <a:r>
              <a:rPr lang="en-US" sz="800" b="0" dirty="0"/>
              <a:t>Click on the A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sp>
        <p:nvSpPr>
          <p:cNvPr id="30" name="Rectangle 29">
            <a:extLst>
              <a:ext uri="{FF2B5EF4-FFF2-40B4-BE49-F238E27FC236}">
                <a16:creationId xmlns:a16="http://schemas.microsoft.com/office/drawing/2014/main" id="{049D86EF-CA39-4775-8F42-D734BBE4A22E}"/>
              </a:ext>
            </a:extLst>
          </p:cNvPr>
          <p:cNvSpPr/>
          <p:nvPr userDrawn="1"/>
        </p:nvSpPr>
        <p:spPr>
          <a:xfrm>
            <a:off x="13709317" y="3818804"/>
            <a:ext cx="2010921" cy="247576"/>
          </a:xfrm>
          <a:prstGeom prst="rect">
            <a:avLst/>
          </a:prstGeom>
        </p:spPr>
        <p:txBody>
          <a:bodyPr vert="horz" wrap="square" anchor="t" anchorCtr="0">
            <a:noAutofit/>
          </a:bodyPr>
          <a:lstStyle/>
          <a:p>
            <a:pPr algn="l"/>
            <a:r>
              <a:rPr lang="en-US" sz="1000" b="1" dirty="0"/>
              <a:t>Objects: Changing </a:t>
            </a:r>
            <a:r>
              <a:rPr lang="en-US" sz="1000" b="1" dirty="0" err="1"/>
              <a:t>colour</a:t>
            </a:r>
            <a:endParaRPr lang="en-US" sz="1000" b="1" dirty="0"/>
          </a:p>
        </p:txBody>
      </p:sp>
      <p:sp>
        <p:nvSpPr>
          <p:cNvPr id="31" name="Rectangle 30">
            <a:extLst>
              <a:ext uri="{FF2B5EF4-FFF2-40B4-BE49-F238E27FC236}">
                <a16:creationId xmlns:a16="http://schemas.microsoft.com/office/drawing/2014/main" id="{38609786-3EF1-4841-948C-26CCAA52CA02}"/>
              </a:ext>
            </a:extLst>
          </p:cNvPr>
          <p:cNvSpPr/>
          <p:nvPr userDrawn="1"/>
        </p:nvSpPr>
        <p:spPr>
          <a:xfrm>
            <a:off x="13709318" y="4066380"/>
            <a:ext cx="1765259" cy="705890"/>
          </a:xfrm>
          <a:prstGeom prst="rect">
            <a:avLst/>
          </a:prstGeom>
        </p:spPr>
        <p:txBody>
          <a:bodyPr vert="horz" wrap="square" anchor="t" anchorCtr="0">
            <a:noAutofit/>
          </a:bodyPr>
          <a:lstStyle/>
          <a:p>
            <a:pPr marL="228600" indent="-228600" algn="l">
              <a:buAutoNum type="arabicPeriod"/>
            </a:pPr>
            <a:r>
              <a:rPr lang="en-US" sz="800" b="0" dirty="0"/>
              <a:t>Select your fill to </a:t>
            </a:r>
            <a:r>
              <a:rPr lang="en-US" sz="800" b="0" dirty="0" err="1"/>
              <a:t>colour</a:t>
            </a:r>
            <a:endParaRPr lang="en-US" sz="800" b="0" dirty="0"/>
          </a:p>
          <a:p>
            <a:pPr marL="228600" indent="-228600" algn="l">
              <a:buAutoNum type="arabicPeriod"/>
            </a:pPr>
            <a:r>
              <a:rPr lang="en-US" sz="800" b="0" dirty="0"/>
              <a:t>Click on the shape fill icon</a:t>
            </a:r>
          </a:p>
          <a:p>
            <a:pPr marL="228600" indent="-228600" algn="l">
              <a:buAutoNum type="arabicPeriod"/>
            </a:pPr>
            <a:r>
              <a:rPr lang="en-US" sz="800" b="0" dirty="0"/>
              <a:t>Click on the Eyedropper icon</a:t>
            </a:r>
          </a:p>
          <a:p>
            <a:pPr marL="228600" indent="-228600" algn="l">
              <a:buAutoNum type="arabicPeriod"/>
            </a:pPr>
            <a:r>
              <a:rPr lang="en-US" sz="800" b="0" dirty="0"/>
              <a:t>Click on the triangle </a:t>
            </a:r>
            <a:r>
              <a:rPr lang="en-US" sz="800" b="0" dirty="0" err="1"/>
              <a:t>colour</a:t>
            </a:r>
            <a:r>
              <a:rPr lang="en-US" sz="800" b="0" dirty="0"/>
              <a:t> pair of your choice on the left.</a:t>
            </a:r>
          </a:p>
          <a:p>
            <a:pPr marL="228600" indent="-228600" algn="l">
              <a:buAutoNum type="arabicPeriod"/>
            </a:pPr>
            <a:endParaRPr lang="en-US" sz="800" b="1" dirty="0"/>
          </a:p>
          <a:p>
            <a:pPr marL="228600" indent="-228600" algn="ctr">
              <a:buAutoNum type="arabicPeriod"/>
            </a:pPr>
            <a:endParaRPr lang="en-US" sz="800" b="1" dirty="0"/>
          </a:p>
        </p:txBody>
      </p:sp>
      <p:pic>
        <p:nvPicPr>
          <p:cNvPr id="32" name="Picture 31">
            <a:extLst>
              <a:ext uri="{FF2B5EF4-FFF2-40B4-BE49-F238E27FC236}">
                <a16:creationId xmlns:a16="http://schemas.microsoft.com/office/drawing/2014/main" id="{D18968BF-849D-46B0-9672-59B95BE7FCBD}"/>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3644978" y="4785112"/>
            <a:ext cx="1724025" cy="3533775"/>
          </a:xfrm>
          <a:prstGeom prst="rect">
            <a:avLst/>
          </a:prstGeom>
        </p:spPr>
      </p:pic>
      <p:sp>
        <p:nvSpPr>
          <p:cNvPr id="33" name="Arrow: Left 32">
            <a:extLst>
              <a:ext uri="{FF2B5EF4-FFF2-40B4-BE49-F238E27FC236}">
                <a16:creationId xmlns:a16="http://schemas.microsoft.com/office/drawing/2014/main" id="{7CAD6FB0-31FB-451E-B4A8-A78E194160BD}"/>
              </a:ext>
            </a:extLst>
          </p:cNvPr>
          <p:cNvSpPr/>
          <p:nvPr userDrawn="1"/>
        </p:nvSpPr>
        <p:spPr>
          <a:xfrm>
            <a:off x="14626409" y="7220523"/>
            <a:ext cx="1093830" cy="467067"/>
          </a:xfrm>
          <a:prstGeom prst="lef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0" dirty="0">
                <a:ln>
                  <a:noFill/>
                </a:ln>
                <a:solidFill>
                  <a:schemeClr val="bg1"/>
                </a:solidFill>
              </a:rPr>
              <a:t>Click</a:t>
            </a:r>
            <a:endParaRPr lang="en-GB" b="0" dirty="0">
              <a:ln>
                <a:noFill/>
              </a:ln>
              <a:solidFill>
                <a:schemeClr val="bg1"/>
              </a:solidFill>
            </a:endParaRPr>
          </a:p>
        </p:txBody>
      </p:sp>
      <p:sp>
        <p:nvSpPr>
          <p:cNvPr id="35" name="TextBox 34">
            <a:extLst>
              <a:ext uri="{FF2B5EF4-FFF2-40B4-BE49-F238E27FC236}">
                <a16:creationId xmlns:a16="http://schemas.microsoft.com/office/drawing/2014/main" id="{B4D43210-F461-4C58-9372-7EF5045D14D0}"/>
              </a:ext>
            </a:extLst>
          </p:cNvPr>
          <p:cNvSpPr txBox="1"/>
          <p:nvPr userDrawn="1"/>
        </p:nvSpPr>
        <p:spPr>
          <a:xfrm>
            <a:off x="0" y="-372139"/>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When pasting slides</a:t>
            </a:r>
            <a:r>
              <a:rPr lang="en-GB" sz="1000" baseline="0" dirty="0">
                <a:solidFill>
                  <a:schemeClr val="tx1">
                    <a:lumMod val="85000"/>
                    <a:lumOff val="15000"/>
                  </a:schemeClr>
                </a:solidFill>
                <a:latin typeface="Arial" panose="020B0604020202020204" pitchFamily="34" charset="0"/>
                <a:cs typeface="Arial" panose="020B0604020202020204" pitchFamily="34" charset="0"/>
              </a:rPr>
              <a:t> in from another deck it is always worth resetting the slide.  Click “Home tab &gt; Reset”, then click “Layout” and choose a suitable slide layout.</a:t>
            </a:r>
            <a:endParaRPr lang="en-GB" sz="1000" dirty="0">
              <a:solidFill>
                <a:schemeClr val="tx1">
                  <a:lumMod val="85000"/>
                  <a:lumOff val="15000"/>
                </a:schemeClr>
              </a:solidFill>
              <a:latin typeface="Arial" panose="020B0604020202020204" pitchFamily="34" charset="0"/>
              <a:cs typeface="Arial" panose="020B0604020202020204" pitchFamily="34" charset="0"/>
            </a:endParaRPr>
          </a:p>
        </p:txBody>
      </p:sp>
      <p:sp>
        <p:nvSpPr>
          <p:cNvPr id="36" name="TextBox 35">
            <a:extLst>
              <a:ext uri="{FF2B5EF4-FFF2-40B4-BE49-F238E27FC236}">
                <a16:creationId xmlns:a16="http://schemas.microsoft.com/office/drawing/2014/main" id="{5882678E-56CB-49B2-84BE-2868CB0DD64C}"/>
              </a:ext>
            </a:extLst>
          </p:cNvPr>
          <p:cNvSpPr txBox="1"/>
          <p:nvPr userDrawn="1"/>
        </p:nvSpPr>
        <p:spPr>
          <a:xfrm>
            <a:off x="0" y="-663604"/>
            <a:ext cx="9144000" cy="246221"/>
          </a:xfrm>
          <a:prstGeom prst="rect">
            <a:avLst/>
          </a:prstGeom>
          <a:solidFill>
            <a:schemeClr val="bg1">
              <a:lumMod val="95000"/>
            </a:schemeClr>
          </a:solidFill>
        </p:spPr>
        <p:txBody>
          <a:bodyPr wrap="square" rtlCol="0">
            <a:spAutoFit/>
          </a:bodyPr>
          <a:lstStyle/>
          <a:p>
            <a:r>
              <a:rPr lang="en-GB" sz="1000" dirty="0">
                <a:solidFill>
                  <a:schemeClr val="tx1">
                    <a:lumMod val="85000"/>
                    <a:lumOff val="15000"/>
                  </a:schemeClr>
                </a:solidFill>
                <a:latin typeface="Arial" panose="020B0604020202020204" pitchFamily="34" charset="0"/>
                <a:cs typeface="Arial" panose="020B0604020202020204" pitchFamily="34" charset="0"/>
              </a:rPr>
              <a:t>To change the colour theme and layout, right click on a slide in the slide sorter, click “Layout” and choose your layout from the pre-designed options.</a:t>
            </a:r>
          </a:p>
        </p:txBody>
      </p:sp>
    </p:spTree>
    <p:extLst>
      <p:ext uri="{BB962C8B-B14F-4D97-AF65-F5344CB8AC3E}">
        <p14:creationId xmlns:p14="http://schemas.microsoft.com/office/powerpoint/2010/main" val="4238714592"/>
      </p:ext>
    </p:extLst>
  </p:cSld>
  <p:clrMap bg1="lt1" tx1="dk1" bg2="lt2" tx2="dk2" accent1="accent1" accent2="accent2" accent3="accent3" accent4="accent4" accent5="accent5" accent6="accent6" hlink="hlink" folHlink="folHlink"/>
  <p:sldLayoutIdLst>
    <p:sldLayoutId id="2147484012" r:id="rId1"/>
    <p:sldLayoutId id="2147483982" r:id="rId2"/>
    <p:sldLayoutId id="2147483995" r:id="rId3"/>
    <p:sldLayoutId id="2147483981" r:id="rId4"/>
    <p:sldLayoutId id="2147483983" r:id="rId5"/>
    <p:sldLayoutId id="2147483987" r:id="rId6"/>
    <p:sldLayoutId id="2147483978" r:id="rId7"/>
    <p:sldLayoutId id="2147483994" r:id="rId8"/>
    <p:sldLayoutId id="2147484004" r:id="rId9"/>
    <p:sldLayoutId id="2147483985" r:id="rId10"/>
    <p:sldLayoutId id="2147484008" r:id="rId11"/>
    <p:sldLayoutId id="2147483984" r:id="rId12"/>
    <p:sldLayoutId id="2147483986" r:id="rId13"/>
    <p:sldLayoutId id="2147483988" r:id="rId14"/>
    <p:sldLayoutId id="2147483989" r:id="rId15"/>
  </p:sldLayoutIdLst>
  <p:hf sldNum="0" hdr="0" dt="0"/>
  <p:txStyles>
    <p:titleStyle>
      <a:lvl1pPr algn="l" defTabSz="914400" rtl="0" eaLnBrk="1" latinLnBrk="0" hangingPunct="1">
        <a:lnSpc>
          <a:spcPts val="2800"/>
        </a:lnSpc>
        <a:spcBef>
          <a:spcPct val="0"/>
        </a:spcBef>
        <a:buNone/>
        <a:defRPr sz="2800" b="1" kern="1200" cap="none" baseline="0">
          <a:solidFill>
            <a:schemeClr val="accent1"/>
          </a:solidFill>
          <a:latin typeface="+mj-lt"/>
          <a:ea typeface="+mj-ea"/>
          <a:cs typeface="+mj-cs"/>
        </a:defRPr>
      </a:lvl1pPr>
    </p:titleStyle>
    <p:bodyStyle>
      <a:lvl1pPr marL="2873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400" kern="1200">
          <a:solidFill>
            <a:schemeClr val="tx1"/>
          </a:solidFill>
          <a:latin typeface="+mn-lt"/>
          <a:ea typeface="+mn-ea"/>
          <a:cs typeface="+mn-cs"/>
        </a:defRPr>
      </a:lvl1pPr>
      <a:lvl2pPr marL="576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2000" b="0" kern="1200">
          <a:solidFill>
            <a:schemeClr val="tx1"/>
          </a:solidFill>
          <a:latin typeface="+mn-lt"/>
          <a:ea typeface="+mn-ea"/>
          <a:cs typeface="+mn-cs"/>
        </a:defRPr>
      </a:lvl2pPr>
      <a:lvl3pPr marL="864000"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3pPr>
      <a:lvl4pPr marL="1150938"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4pPr>
      <a:lvl5pPr marL="1439863" indent="-287338"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5pPr>
      <a:lvl6pPr marL="1728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6pPr>
      <a:lvl7pPr marL="2016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7pPr>
      <a:lvl8pPr marL="2304000" indent="-288000" algn="l" defTabSz="914400" rtl="0" eaLnBrk="1" latinLnBrk="0" hangingPunct="1">
        <a:lnSpc>
          <a:spcPct val="100000"/>
        </a:lnSpc>
        <a:spcBef>
          <a:spcPts val="200"/>
        </a:spcBef>
        <a:spcAft>
          <a:spcPts val="600"/>
        </a:spcAft>
        <a:buClr>
          <a:schemeClr val="accent2"/>
        </a:buClr>
        <a:buSzPct val="50000"/>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48">
          <p15:clr>
            <a:srgbClr val="F26B43"/>
          </p15:clr>
        </p15:guide>
        <p15:guide id="2" pos="3840">
          <p15:clr>
            <a:srgbClr val="F26B43"/>
          </p15:clr>
        </p15:guide>
        <p15:guide id="3" pos="316">
          <p15:clr>
            <a:srgbClr val="F26B43"/>
          </p15:clr>
        </p15:guide>
        <p15:guide id="4" orient="horz" pos="230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805EBDC-5B1E-412A-9CFB-6B9F6973535B}"/>
              </a:ext>
            </a:extLst>
          </p:cNvPr>
          <p:cNvSpPr>
            <a:spLocks noGrp="1"/>
          </p:cNvSpPr>
          <p:nvPr>
            <p:ph type="title"/>
          </p:nvPr>
        </p:nvSpPr>
        <p:spPr/>
        <p:txBody>
          <a:bodyPr/>
          <a:lstStyle/>
          <a:p>
            <a:r>
              <a:rPr lang="en-GB" dirty="0" err="1"/>
              <a:t>Ampla</a:t>
            </a:r>
            <a:r>
              <a:rPr lang="en-GB" dirty="0"/>
              <a:t> Enhancement – Standard field for Operator</a:t>
            </a:r>
          </a:p>
        </p:txBody>
      </p:sp>
      <p:sp>
        <p:nvSpPr>
          <p:cNvPr id="10" name="Content Placeholder 9">
            <a:extLst>
              <a:ext uri="{FF2B5EF4-FFF2-40B4-BE49-F238E27FC236}">
                <a16:creationId xmlns:a16="http://schemas.microsoft.com/office/drawing/2014/main" id="{03D965B1-DB4B-44CB-8A3E-95D82D185FC3}"/>
              </a:ext>
            </a:extLst>
          </p:cNvPr>
          <p:cNvSpPr>
            <a:spLocks noGrp="1"/>
          </p:cNvSpPr>
          <p:nvPr>
            <p:ph idx="1"/>
          </p:nvPr>
        </p:nvSpPr>
        <p:spPr>
          <a:xfrm>
            <a:off x="503999" y="2072640"/>
            <a:ext cx="8119723" cy="3831360"/>
          </a:xfrm>
        </p:spPr>
        <p:txBody>
          <a:bodyPr/>
          <a:lstStyle/>
          <a:p>
            <a:endParaRPr lang="en-GB" sz="2000" b="1" dirty="0"/>
          </a:p>
          <a:p>
            <a:r>
              <a:rPr lang="en-GB" sz="2000" b="1" dirty="0"/>
              <a:t>Include a standard field to every reporting point to capture the user who has last changed one of the mandatory fields.</a:t>
            </a:r>
          </a:p>
        </p:txBody>
      </p:sp>
      <p:sp>
        <p:nvSpPr>
          <p:cNvPr id="11" name="Text Placeholder 10">
            <a:extLst>
              <a:ext uri="{FF2B5EF4-FFF2-40B4-BE49-F238E27FC236}">
                <a16:creationId xmlns:a16="http://schemas.microsoft.com/office/drawing/2014/main" id="{EF05BE81-107B-49FF-8780-03DEA7438F57}"/>
              </a:ext>
            </a:extLst>
          </p:cNvPr>
          <p:cNvSpPr>
            <a:spLocks noGrp="1"/>
          </p:cNvSpPr>
          <p:nvPr>
            <p:ph type="body" sz="quarter" idx="13"/>
          </p:nvPr>
        </p:nvSpPr>
        <p:spPr>
          <a:xfrm>
            <a:off x="564960" y="1341120"/>
            <a:ext cx="9840000" cy="731520"/>
          </a:xfrm>
        </p:spPr>
        <p:txBody>
          <a:bodyPr/>
          <a:lstStyle/>
          <a:p>
            <a:r>
              <a:rPr lang="en-GB" sz="2400" dirty="0"/>
              <a:t>Requirements:</a:t>
            </a:r>
          </a:p>
        </p:txBody>
      </p:sp>
      <p:sp>
        <p:nvSpPr>
          <p:cNvPr id="4" name="Footer Placeholder 3">
            <a:extLst>
              <a:ext uri="{FF2B5EF4-FFF2-40B4-BE49-F238E27FC236}">
                <a16:creationId xmlns:a16="http://schemas.microsoft.com/office/drawing/2014/main" id="{32AE0D15-5E15-4E2E-AE09-730CBF135C22}"/>
              </a:ext>
            </a:extLst>
          </p:cNvPr>
          <p:cNvSpPr>
            <a:spLocks noGrp="1"/>
          </p:cNvSpPr>
          <p:nvPr>
            <p:ph type="ftr" sz="quarter" idx="3"/>
          </p:nvPr>
        </p:nvSpPr>
        <p:spPr/>
        <p:txBody>
          <a:bodyPr/>
          <a:lstStyle/>
          <a:p>
            <a:r>
              <a:rPr lang="en-GB" dirty="0"/>
              <a:t>© 2018 AVEVA Group plc and its subsidiaries. All rights reserved.</a:t>
            </a:r>
          </a:p>
        </p:txBody>
      </p:sp>
    </p:spTree>
    <p:extLst>
      <p:ext uri="{BB962C8B-B14F-4D97-AF65-F5344CB8AC3E}">
        <p14:creationId xmlns:p14="http://schemas.microsoft.com/office/powerpoint/2010/main" val="2873632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805EBDC-5B1E-412A-9CFB-6B9F6973535B}"/>
              </a:ext>
            </a:extLst>
          </p:cNvPr>
          <p:cNvSpPr>
            <a:spLocks noGrp="1"/>
          </p:cNvSpPr>
          <p:nvPr>
            <p:ph type="title"/>
          </p:nvPr>
        </p:nvSpPr>
        <p:spPr/>
        <p:txBody>
          <a:bodyPr/>
          <a:lstStyle/>
          <a:p>
            <a:r>
              <a:rPr lang="en-GB" dirty="0" err="1"/>
              <a:t>Ampla</a:t>
            </a:r>
            <a:r>
              <a:rPr lang="en-GB" dirty="0"/>
              <a:t> Enhancement – Standard field for Operator</a:t>
            </a:r>
          </a:p>
        </p:txBody>
      </p:sp>
      <p:sp>
        <p:nvSpPr>
          <p:cNvPr id="10" name="Content Placeholder 9">
            <a:extLst>
              <a:ext uri="{FF2B5EF4-FFF2-40B4-BE49-F238E27FC236}">
                <a16:creationId xmlns:a16="http://schemas.microsoft.com/office/drawing/2014/main" id="{03D965B1-DB4B-44CB-8A3E-95D82D185FC3}"/>
              </a:ext>
            </a:extLst>
          </p:cNvPr>
          <p:cNvSpPr>
            <a:spLocks noGrp="1"/>
          </p:cNvSpPr>
          <p:nvPr>
            <p:ph idx="1"/>
          </p:nvPr>
        </p:nvSpPr>
        <p:spPr>
          <a:xfrm>
            <a:off x="503999" y="2072640"/>
            <a:ext cx="8119723" cy="3831360"/>
          </a:xfrm>
        </p:spPr>
        <p:txBody>
          <a:bodyPr/>
          <a:lstStyle/>
          <a:p>
            <a:endParaRPr lang="en-GB" sz="2000" b="1" dirty="0"/>
          </a:p>
          <a:p>
            <a:r>
              <a:rPr lang="en-GB" sz="2000" b="1" dirty="0"/>
              <a:t>Almost all </a:t>
            </a:r>
            <a:r>
              <a:rPr lang="en-GB" sz="2000" b="1" dirty="0" err="1"/>
              <a:t>Ampla</a:t>
            </a:r>
            <a:r>
              <a:rPr lang="en-GB" sz="2000" b="1" dirty="0"/>
              <a:t> Performance projects include a requirement to capture the name of the operator who has completed the downtime record. </a:t>
            </a:r>
          </a:p>
          <a:p>
            <a:r>
              <a:rPr lang="en-GB" sz="2000" b="1" dirty="0"/>
              <a:t>As there is no standard feature to address this requirement, delivery team has to use code items to achieve this.</a:t>
            </a:r>
          </a:p>
          <a:p>
            <a:r>
              <a:rPr lang="en-GB" sz="2000" b="1" dirty="0"/>
              <a:t>As it is a standard demand from customers, this request is raised to include it to </a:t>
            </a:r>
            <a:r>
              <a:rPr lang="en-GB" sz="2000" b="1" dirty="0" err="1"/>
              <a:t>Ampla</a:t>
            </a:r>
            <a:r>
              <a:rPr lang="en-GB" sz="2000" b="1" dirty="0"/>
              <a:t> as an standard feature.</a:t>
            </a:r>
            <a:endParaRPr lang="en-GB" dirty="0"/>
          </a:p>
        </p:txBody>
      </p:sp>
      <p:sp>
        <p:nvSpPr>
          <p:cNvPr id="11" name="Text Placeholder 10">
            <a:extLst>
              <a:ext uri="{FF2B5EF4-FFF2-40B4-BE49-F238E27FC236}">
                <a16:creationId xmlns:a16="http://schemas.microsoft.com/office/drawing/2014/main" id="{EF05BE81-107B-49FF-8780-03DEA7438F57}"/>
              </a:ext>
            </a:extLst>
          </p:cNvPr>
          <p:cNvSpPr>
            <a:spLocks noGrp="1"/>
          </p:cNvSpPr>
          <p:nvPr>
            <p:ph type="body" sz="quarter" idx="13"/>
          </p:nvPr>
        </p:nvSpPr>
        <p:spPr>
          <a:xfrm>
            <a:off x="564960" y="1266613"/>
            <a:ext cx="9840000" cy="806027"/>
          </a:xfrm>
        </p:spPr>
        <p:txBody>
          <a:bodyPr/>
          <a:lstStyle/>
          <a:p>
            <a:r>
              <a:rPr lang="en-GB" sz="2400" dirty="0"/>
              <a:t>Original Requirement and use case:</a:t>
            </a:r>
          </a:p>
        </p:txBody>
      </p:sp>
      <p:sp>
        <p:nvSpPr>
          <p:cNvPr id="4" name="Footer Placeholder 3">
            <a:extLst>
              <a:ext uri="{FF2B5EF4-FFF2-40B4-BE49-F238E27FC236}">
                <a16:creationId xmlns:a16="http://schemas.microsoft.com/office/drawing/2014/main" id="{32AE0D15-5E15-4E2E-AE09-730CBF135C22}"/>
              </a:ext>
            </a:extLst>
          </p:cNvPr>
          <p:cNvSpPr>
            <a:spLocks noGrp="1"/>
          </p:cNvSpPr>
          <p:nvPr>
            <p:ph type="ftr" sz="quarter" idx="3"/>
          </p:nvPr>
        </p:nvSpPr>
        <p:spPr/>
        <p:txBody>
          <a:bodyPr/>
          <a:lstStyle/>
          <a:p>
            <a:r>
              <a:rPr lang="en-GB" dirty="0"/>
              <a:t>© 2018 AVEVA Group plc and its subsidiaries. All rights reserved.</a:t>
            </a:r>
          </a:p>
        </p:txBody>
      </p:sp>
    </p:spTree>
    <p:extLst>
      <p:ext uri="{BB962C8B-B14F-4D97-AF65-F5344CB8AC3E}">
        <p14:creationId xmlns:p14="http://schemas.microsoft.com/office/powerpoint/2010/main" val="4033848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805EBDC-5B1E-412A-9CFB-6B9F6973535B}"/>
              </a:ext>
            </a:extLst>
          </p:cNvPr>
          <p:cNvSpPr>
            <a:spLocks noGrp="1"/>
          </p:cNvSpPr>
          <p:nvPr>
            <p:ph type="title"/>
          </p:nvPr>
        </p:nvSpPr>
        <p:spPr>
          <a:xfrm>
            <a:off x="504000" y="615465"/>
            <a:ext cx="9840000" cy="396000"/>
          </a:xfrm>
        </p:spPr>
        <p:txBody>
          <a:bodyPr/>
          <a:lstStyle/>
          <a:p>
            <a:r>
              <a:rPr lang="en-GB" dirty="0" err="1"/>
              <a:t>Ampla</a:t>
            </a:r>
            <a:r>
              <a:rPr lang="en-GB" dirty="0"/>
              <a:t> Enhancement – Standard field for Operator</a:t>
            </a:r>
          </a:p>
        </p:txBody>
      </p:sp>
      <p:sp>
        <p:nvSpPr>
          <p:cNvPr id="10" name="Content Placeholder 9">
            <a:extLst>
              <a:ext uri="{FF2B5EF4-FFF2-40B4-BE49-F238E27FC236}">
                <a16:creationId xmlns:a16="http://schemas.microsoft.com/office/drawing/2014/main" id="{03D965B1-DB4B-44CB-8A3E-95D82D185FC3}"/>
              </a:ext>
            </a:extLst>
          </p:cNvPr>
          <p:cNvSpPr>
            <a:spLocks noGrp="1"/>
          </p:cNvSpPr>
          <p:nvPr>
            <p:ph idx="1"/>
          </p:nvPr>
        </p:nvSpPr>
        <p:spPr>
          <a:xfrm>
            <a:off x="503999" y="1659466"/>
            <a:ext cx="10563628" cy="4244533"/>
          </a:xfrm>
        </p:spPr>
        <p:txBody>
          <a:bodyPr/>
          <a:lstStyle/>
          <a:p>
            <a:r>
              <a:rPr lang="en-GB" sz="2000" b="1" dirty="0"/>
              <a:t>Using a code item to provide the operator field is not ideal as:</a:t>
            </a:r>
          </a:p>
          <a:p>
            <a:pPr lvl="1"/>
            <a:r>
              <a:rPr lang="en-GB" sz="1600" b="1" dirty="0"/>
              <a:t>Custom codes may cause security breaches to </a:t>
            </a:r>
            <a:r>
              <a:rPr lang="en-GB" sz="1600" b="1" dirty="0" err="1"/>
              <a:t>Ampla</a:t>
            </a:r>
            <a:r>
              <a:rPr lang="en-GB" sz="1600" b="1" dirty="0"/>
              <a:t> system.</a:t>
            </a:r>
          </a:p>
          <a:p>
            <a:pPr lvl="1"/>
            <a:r>
              <a:rPr lang="en-GB" sz="1600" b="1" dirty="0"/>
              <a:t>The code relies on “</a:t>
            </a:r>
            <a:r>
              <a:rPr lang="en-GB" sz="1600" b="1" dirty="0" err="1"/>
              <a:t>Citect.Ampla.StandardItems.User.GetCurrentUser</a:t>
            </a:r>
            <a:r>
              <a:rPr lang="en-GB" sz="1600" b="1" dirty="0"/>
              <a:t>” method which may not get the correct user in some circumstances. </a:t>
            </a:r>
          </a:p>
          <a:p>
            <a:pPr lvl="1"/>
            <a:r>
              <a:rPr lang="en-GB" sz="1600" b="1" dirty="0"/>
              <a:t>Custom codes can affect the performance of </a:t>
            </a:r>
            <a:r>
              <a:rPr lang="en-GB" sz="1600" b="1" dirty="0" err="1"/>
              <a:t>Ampla</a:t>
            </a:r>
            <a:r>
              <a:rPr lang="en-GB" sz="1600" b="1" dirty="0"/>
              <a:t>.</a:t>
            </a:r>
          </a:p>
          <a:p>
            <a:pPr lvl="1"/>
            <a:r>
              <a:rPr lang="en-GB" sz="1600" b="1" dirty="0"/>
              <a:t>Implementation of the code item will increase the project cost.</a:t>
            </a:r>
          </a:p>
          <a:p>
            <a:pPr lvl="1"/>
            <a:r>
              <a:rPr lang="en-GB" sz="1600" b="1" dirty="0"/>
              <a:t>Using custom codes increase the cost of support and maintenance of the project.</a:t>
            </a:r>
          </a:p>
          <a:p>
            <a:pPr lvl="1"/>
            <a:r>
              <a:rPr lang="en-GB" sz="1600" b="1" dirty="0"/>
              <a:t>Using custom codes makes the upgrade process more difficult and increase the cost of upgrade.</a:t>
            </a:r>
          </a:p>
          <a:p>
            <a:pPr lvl="1"/>
            <a:r>
              <a:rPr lang="en-GB" sz="1600" b="1" dirty="0"/>
              <a:t>There are many project without any customization except filling the operator field, so lack of this feature makes these projects to not comply with no customization requirement.</a:t>
            </a:r>
          </a:p>
          <a:p>
            <a:pPr lvl="1"/>
            <a:r>
              <a:rPr lang="en-GB" sz="1600" b="1" dirty="0"/>
              <a:t>There is no guaranty the custom code written in the best possible way.</a:t>
            </a:r>
          </a:p>
          <a:p>
            <a:pPr marL="288662" lvl="1" indent="0">
              <a:buNone/>
            </a:pPr>
            <a:endParaRPr lang="en-GB" b="1" dirty="0"/>
          </a:p>
          <a:p>
            <a:endParaRPr lang="en-GB" dirty="0"/>
          </a:p>
        </p:txBody>
      </p:sp>
      <p:sp>
        <p:nvSpPr>
          <p:cNvPr id="11" name="Text Placeholder 10">
            <a:extLst>
              <a:ext uri="{FF2B5EF4-FFF2-40B4-BE49-F238E27FC236}">
                <a16:creationId xmlns:a16="http://schemas.microsoft.com/office/drawing/2014/main" id="{EF05BE81-107B-49FF-8780-03DEA7438F57}"/>
              </a:ext>
            </a:extLst>
          </p:cNvPr>
          <p:cNvSpPr>
            <a:spLocks noGrp="1"/>
          </p:cNvSpPr>
          <p:nvPr>
            <p:ph type="body" sz="quarter" idx="13"/>
          </p:nvPr>
        </p:nvSpPr>
        <p:spPr>
          <a:xfrm>
            <a:off x="504000" y="1043999"/>
            <a:ext cx="9840000" cy="480001"/>
          </a:xfrm>
        </p:spPr>
        <p:txBody>
          <a:bodyPr/>
          <a:lstStyle/>
          <a:p>
            <a:r>
              <a:rPr lang="en-GB" sz="2400" dirty="0"/>
              <a:t>Business justification</a:t>
            </a:r>
          </a:p>
        </p:txBody>
      </p:sp>
      <p:sp>
        <p:nvSpPr>
          <p:cNvPr id="4" name="Footer Placeholder 3">
            <a:extLst>
              <a:ext uri="{FF2B5EF4-FFF2-40B4-BE49-F238E27FC236}">
                <a16:creationId xmlns:a16="http://schemas.microsoft.com/office/drawing/2014/main" id="{32AE0D15-5E15-4E2E-AE09-730CBF135C22}"/>
              </a:ext>
            </a:extLst>
          </p:cNvPr>
          <p:cNvSpPr>
            <a:spLocks noGrp="1"/>
          </p:cNvSpPr>
          <p:nvPr>
            <p:ph type="ftr" sz="quarter" idx="3"/>
          </p:nvPr>
        </p:nvSpPr>
        <p:spPr/>
        <p:txBody>
          <a:bodyPr/>
          <a:lstStyle/>
          <a:p>
            <a:r>
              <a:rPr lang="en-GB" dirty="0"/>
              <a:t>© 2018 AVEVA Group plc and its subsidiaries. All rights reserved.</a:t>
            </a:r>
          </a:p>
        </p:txBody>
      </p:sp>
    </p:spTree>
    <p:extLst>
      <p:ext uri="{BB962C8B-B14F-4D97-AF65-F5344CB8AC3E}">
        <p14:creationId xmlns:p14="http://schemas.microsoft.com/office/powerpoint/2010/main" val="42468906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805EBDC-5B1E-412A-9CFB-6B9F6973535B}"/>
              </a:ext>
            </a:extLst>
          </p:cNvPr>
          <p:cNvSpPr>
            <a:spLocks noGrp="1"/>
          </p:cNvSpPr>
          <p:nvPr>
            <p:ph type="title"/>
          </p:nvPr>
        </p:nvSpPr>
        <p:spPr/>
        <p:txBody>
          <a:bodyPr/>
          <a:lstStyle/>
          <a:p>
            <a:r>
              <a:rPr lang="en-GB" dirty="0" err="1"/>
              <a:t>Ampla</a:t>
            </a:r>
            <a:r>
              <a:rPr lang="en-GB" dirty="0"/>
              <a:t> Enhancement – Standard field for Operator</a:t>
            </a:r>
          </a:p>
        </p:txBody>
      </p:sp>
      <p:sp>
        <p:nvSpPr>
          <p:cNvPr id="10" name="Content Placeholder 9">
            <a:extLst>
              <a:ext uri="{FF2B5EF4-FFF2-40B4-BE49-F238E27FC236}">
                <a16:creationId xmlns:a16="http://schemas.microsoft.com/office/drawing/2014/main" id="{03D965B1-DB4B-44CB-8A3E-95D82D185FC3}"/>
              </a:ext>
            </a:extLst>
          </p:cNvPr>
          <p:cNvSpPr>
            <a:spLocks noGrp="1"/>
          </p:cNvSpPr>
          <p:nvPr>
            <p:ph idx="1"/>
          </p:nvPr>
        </p:nvSpPr>
        <p:spPr>
          <a:xfrm>
            <a:off x="503999" y="1659466"/>
            <a:ext cx="10563628" cy="4244533"/>
          </a:xfrm>
        </p:spPr>
        <p:txBody>
          <a:bodyPr/>
          <a:lstStyle/>
          <a:p>
            <a:r>
              <a:rPr lang="en-GB" sz="2000" b="1" dirty="0"/>
              <a:t>Although the original requirement comes for the downtime reporting points, it might be a good idea to include it for all Modules (</a:t>
            </a:r>
            <a:r>
              <a:rPr lang="en-GB" sz="2000" b="1" dirty="0" err="1"/>
              <a:t>ie</a:t>
            </a:r>
            <a:r>
              <a:rPr lang="en-GB" sz="2000" b="1" dirty="0"/>
              <a:t> Energy would be similar and there are some customers who allow manual changes for Production records).</a:t>
            </a:r>
          </a:p>
          <a:p>
            <a:r>
              <a:rPr lang="en-GB" sz="2000" b="1" dirty="0"/>
              <a:t>As each customer might be more sensitive about different fields, the suggestion is to capture the name of the user who has changed the mandatory fields rather than just Cause Location, Cause and Classification. In this way it will be much easier to configure the field to accommodate the customer requirement. For example the current code item used for the </a:t>
            </a:r>
            <a:r>
              <a:rPr lang="en-GB" sz="2000" b="1"/>
              <a:t>purpose, captures </a:t>
            </a:r>
            <a:r>
              <a:rPr lang="en-GB" sz="2000" b="1" dirty="0"/>
              <a:t>the user name for any manual change, while many customers are not interested to know who has changed the comments. With the suggested approach (only changes on Mandatory fields) we will be able to configure it based on what the customer wants.</a:t>
            </a:r>
          </a:p>
          <a:p>
            <a:pPr marL="0" indent="0">
              <a:buNone/>
            </a:pPr>
            <a:endParaRPr lang="en-GB" sz="2000" b="1" dirty="0"/>
          </a:p>
          <a:p>
            <a:pPr marL="288662" lvl="1" indent="0">
              <a:buNone/>
            </a:pPr>
            <a:endParaRPr lang="en-GB" b="1" dirty="0"/>
          </a:p>
          <a:p>
            <a:endParaRPr lang="en-GB" dirty="0"/>
          </a:p>
        </p:txBody>
      </p:sp>
      <p:sp>
        <p:nvSpPr>
          <p:cNvPr id="11" name="Text Placeholder 10">
            <a:extLst>
              <a:ext uri="{FF2B5EF4-FFF2-40B4-BE49-F238E27FC236}">
                <a16:creationId xmlns:a16="http://schemas.microsoft.com/office/drawing/2014/main" id="{EF05BE81-107B-49FF-8780-03DEA7438F57}"/>
              </a:ext>
            </a:extLst>
          </p:cNvPr>
          <p:cNvSpPr>
            <a:spLocks noGrp="1"/>
          </p:cNvSpPr>
          <p:nvPr>
            <p:ph type="body" sz="quarter" idx="13"/>
          </p:nvPr>
        </p:nvSpPr>
        <p:spPr>
          <a:xfrm>
            <a:off x="504000" y="1043999"/>
            <a:ext cx="9840000" cy="480001"/>
          </a:xfrm>
        </p:spPr>
        <p:txBody>
          <a:bodyPr/>
          <a:lstStyle/>
          <a:p>
            <a:r>
              <a:rPr lang="en-GB" sz="2400" dirty="0"/>
              <a:t>Other notes:</a:t>
            </a:r>
          </a:p>
        </p:txBody>
      </p:sp>
      <p:sp>
        <p:nvSpPr>
          <p:cNvPr id="4" name="Footer Placeholder 3">
            <a:extLst>
              <a:ext uri="{FF2B5EF4-FFF2-40B4-BE49-F238E27FC236}">
                <a16:creationId xmlns:a16="http://schemas.microsoft.com/office/drawing/2014/main" id="{32AE0D15-5E15-4E2E-AE09-730CBF135C22}"/>
              </a:ext>
            </a:extLst>
          </p:cNvPr>
          <p:cNvSpPr>
            <a:spLocks noGrp="1"/>
          </p:cNvSpPr>
          <p:nvPr>
            <p:ph type="ftr" sz="quarter" idx="3"/>
          </p:nvPr>
        </p:nvSpPr>
        <p:spPr/>
        <p:txBody>
          <a:bodyPr/>
          <a:lstStyle/>
          <a:p>
            <a:r>
              <a:rPr lang="en-GB" dirty="0"/>
              <a:t>© 2018 AVEVA Group plc and its subsidiaries. All rights reserved.</a:t>
            </a:r>
          </a:p>
        </p:txBody>
      </p:sp>
    </p:spTree>
    <p:extLst>
      <p:ext uri="{BB962C8B-B14F-4D97-AF65-F5344CB8AC3E}">
        <p14:creationId xmlns:p14="http://schemas.microsoft.com/office/powerpoint/2010/main" val="1726899615"/>
      </p:ext>
    </p:extLst>
  </p:cSld>
  <p:clrMapOvr>
    <a:masterClrMapping/>
  </p:clrMapOvr>
</p:sld>
</file>

<file path=ppt/theme/theme1.xml><?xml version="1.0" encoding="utf-8"?>
<a:theme xmlns:a="http://schemas.openxmlformats.org/drawingml/2006/main" name="AVEVA Green Theme">
  <a:themeElements>
    <a:clrScheme name="AVEVA Green Theme Colours">
      <a:dk1>
        <a:sysClr val="windowText" lastClr="000000"/>
      </a:dk1>
      <a:lt1>
        <a:sysClr val="window" lastClr="FFFFFF"/>
      </a:lt1>
      <a:dk2>
        <a:srgbClr val="E5E5E5"/>
      </a:dk2>
      <a:lt2>
        <a:srgbClr val="FFFFFF"/>
      </a:lt2>
      <a:accent1>
        <a:srgbClr val="054D53"/>
      </a:accent1>
      <a:accent2>
        <a:srgbClr val="19938E"/>
      </a:accent2>
      <a:accent3>
        <a:srgbClr val="E5E5E5"/>
      </a:accent3>
      <a:accent4>
        <a:srgbClr val="054D53"/>
      </a:accent4>
      <a:accent5>
        <a:srgbClr val="19938E"/>
      </a:accent5>
      <a:accent6>
        <a:srgbClr val="E5E5E5"/>
      </a:accent6>
      <a:hlink>
        <a:srgbClr val="EA3837"/>
      </a:hlink>
      <a:folHlink>
        <a:srgbClr val="70181F"/>
      </a:folHlink>
    </a:clrScheme>
    <a:fontScheme name="AVEVA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VEVA_Internal_Apr2018 v3.2.potx" id="{F24E2458-8F63-4A34-8161-2F4D418F1A34}" vid="{90822AEB-4BA1-4DD2-A7C2-DCD4A9AA9CB5}"/>
    </a:ext>
  </a:extLst>
</a:theme>
</file>

<file path=ppt/theme/theme2.xml><?xml version="1.0" encoding="utf-8"?>
<a:theme xmlns:a="http://schemas.openxmlformats.org/drawingml/2006/main" name="AVEVA Blue Theme">
  <a:themeElements>
    <a:clrScheme name="AVEVA Blue Theme Colours">
      <a:dk1>
        <a:sysClr val="windowText" lastClr="000000"/>
      </a:dk1>
      <a:lt1>
        <a:sysClr val="window" lastClr="FFFFFF"/>
      </a:lt1>
      <a:dk2>
        <a:srgbClr val="E5E5E5"/>
      </a:dk2>
      <a:lt2>
        <a:srgbClr val="FFFFFF"/>
      </a:lt2>
      <a:accent1>
        <a:srgbClr val="5482AB"/>
      </a:accent1>
      <a:accent2>
        <a:srgbClr val="1A93D7"/>
      </a:accent2>
      <a:accent3>
        <a:srgbClr val="E5E5E5"/>
      </a:accent3>
      <a:accent4>
        <a:srgbClr val="5482AB"/>
      </a:accent4>
      <a:accent5>
        <a:srgbClr val="1A93D7"/>
      </a:accent5>
      <a:accent6>
        <a:srgbClr val="E5E5E5"/>
      </a:accent6>
      <a:hlink>
        <a:srgbClr val="EA3837"/>
      </a:hlink>
      <a:folHlink>
        <a:srgbClr val="70181F"/>
      </a:folHlink>
    </a:clrScheme>
    <a:fontScheme name="AVEVA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VEVA_Internal_Apr2018 v3.2.potx" id="{F24E2458-8F63-4A34-8161-2F4D418F1A34}" vid="{E01B2082-996C-4552-9170-2D092E233894}"/>
    </a:ext>
  </a:extLst>
</a:theme>
</file>

<file path=ppt/theme/theme3.xml><?xml version="1.0" encoding="utf-8"?>
<a:theme xmlns:a="http://schemas.openxmlformats.org/drawingml/2006/main" name="AVEVA Red Theme">
  <a:themeElements>
    <a:clrScheme name="AVEVA Red Theme Colours">
      <a:dk1>
        <a:sysClr val="windowText" lastClr="000000"/>
      </a:dk1>
      <a:lt1>
        <a:sysClr val="window" lastClr="FFFFFF"/>
      </a:lt1>
      <a:dk2>
        <a:srgbClr val="E5E5E5"/>
      </a:dk2>
      <a:lt2>
        <a:srgbClr val="FFFFFF"/>
      </a:lt2>
      <a:accent1>
        <a:srgbClr val="70181F"/>
      </a:accent1>
      <a:accent2>
        <a:srgbClr val="EA3837"/>
      </a:accent2>
      <a:accent3>
        <a:srgbClr val="E5E5E5"/>
      </a:accent3>
      <a:accent4>
        <a:srgbClr val="70181F"/>
      </a:accent4>
      <a:accent5>
        <a:srgbClr val="EA3837"/>
      </a:accent5>
      <a:accent6>
        <a:srgbClr val="E5E5E5"/>
      </a:accent6>
      <a:hlink>
        <a:srgbClr val="EA3837"/>
      </a:hlink>
      <a:folHlink>
        <a:srgbClr val="70181F"/>
      </a:folHlink>
    </a:clrScheme>
    <a:fontScheme name="AVEVA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VEVA_Internal_Apr2018 v3.2.potx" id="{F24E2458-8F63-4A34-8161-2F4D418F1A34}" vid="{53C1B562-EC36-4F6F-AE6A-5077FE772E94}"/>
    </a:ext>
  </a:extLst>
</a:theme>
</file>

<file path=ppt/theme/theme4.xml><?xml version="1.0" encoding="utf-8"?>
<a:theme xmlns:a="http://schemas.openxmlformats.org/drawingml/2006/main" name="AVEVA Yellow Theme">
  <a:themeElements>
    <a:clrScheme name="AVEVA Yellow Theme Colours">
      <a:dk1>
        <a:sysClr val="windowText" lastClr="000000"/>
      </a:dk1>
      <a:lt1>
        <a:sysClr val="window" lastClr="FFFFFF"/>
      </a:lt1>
      <a:dk2>
        <a:srgbClr val="E5E5E5"/>
      </a:dk2>
      <a:lt2>
        <a:srgbClr val="FFFFFF"/>
      </a:lt2>
      <a:accent1>
        <a:srgbClr val="936E28"/>
      </a:accent1>
      <a:accent2>
        <a:srgbClr val="FFBC38"/>
      </a:accent2>
      <a:accent3>
        <a:srgbClr val="E5E5E5"/>
      </a:accent3>
      <a:accent4>
        <a:srgbClr val="936E28"/>
      </a:accent4>
      <a:accent5>
        <a:srgbClr val="FFBC38"/>
      </a:accent5>
      <a:accent6>
        <a:srgbClr val="E5E5E5"/>
      </a:accent6>
      <a:hlink>
        <a:srgbClr val="EA3837"/>
      </a:hlink>
      <a:folHlink>
        <a:srgbClr val="70181F"/>
      </a:folHlink>
    </a:clrScheme>
    <a:fontScheme name="AVEVA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VEVA_Internal_Apr2018 v3.2.potx" id="{F24E2458-8F63-4A34-8161-2F4D418F1A34}" vid="{A75F210C-02DC-447A-A91E-C1728BD5BE77}"/>
    </a:ext>
  </a:extLst>
</a:theme>
</file>

<file path=ppt/theme/theme5.xml><?xml version="1.0" encoding="utf-8"?>
<a:theme xmlns:a="http://schemas.openxmlformats.org/drawingml/2006/main" name="AVEVA Purple Theme">
  <a:themeElements>
    <a:clrScheme name="AVEVA Purple Theme Colours">
      <a:dk1>
        <a:sysClr val="windowText" lastClr="000000"/>
      </a:dk1>
      <a:lt1>
        <a:sysClr val="window" lastClr="FFFFFF"/>
      </a:lt1>
      <a:dk2>
        <a:srgbClr val="E5E5E5"/>
      </a:dk2>
      <a:lt2>
        <a:srgbClr val="FFFFFF"/>
      </a:lt2>
      <a:accent1>
        <a:srgbClr val="2F1545"/>
      </a:accent1>
      <a:accent2>
        <a:srgbClr val="9E478E"/>
      </a:accent2>
      <a:accent3>
        <a:srgbClr val="E5E5E5"/>
      </a:accent3>
      <a:accent4>
        <a:srgbClr val="2F1545"/>
      </a:accent4>
      <a:accent5>
        <a:srgbClr val="9E478E"/>
      </a:accent5>
      <a:accent6>
        <a:srgbClr val="E5E5E5"/>
      </a:accent6>
      <a:hlink>
        <a:srgbClr val="EA3837"/>
      </a:hlink>
      <a:folHlink>
        <a:srgbClr val="70181F"/>
      </a:folHlink>
    </a:clrScheme>
    <a:fontScheme name="AVEVA Theme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VEVA_Internal_Apr2018 v3.2.potx" id="{F24E2458-8F63-4A34-8161-2F4D418F1A34}" vid="{C04ECFFA-1639-4414-B3DB-97C7A6D41AAE}"/>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AVEVA_Internal_Apr2018 v3.2</Template>
  <TotalTime>311</TotalTime>
  <Words>442</Words>
  <Application>Microsoft Office PowerPoint</Application>
  <PresentationFormat>Widescreen</PresentationFormat>
  <Paragraphs>30</Paragraphs>
  <Slides>4</Slides>
  <Notes>0</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4</vt:i4>
      </vt:variant>
    </vt:vector>
  </HeadingPairs>
  <TitlesOfParts>
    <vt:vector size="11" baseType="lpstr">
      <vt:lpstr>Arial</vt:lpstr>
      <vt:lpstr>Calibri</vt:lpstr>
      <vt:lpstr>AVEVA Green Theme</vt:lpstr>
      <vt:lpstr>AVEVA Blue Theme</vt:lpstr>
      <vt:lpstr>AVEVA Red Theme</vt:lpstr>
      <vt:lpstr>AVEVA Yellow Theme</vt:lpstr>
      <vt:lpstr>AVEVA Purple Theme</vt:lpstr>
      <vt:lpstr>Ampla Enhancement – Standard field for Operator</vt:lpstr>
      <vt:lpstr>Ampla Enhancement – Standard field for Operator</vt:lpstr>
      <vt:lpstr>Ampla Enhancement – Standard field for Operator</vt:lpstr>
      <vt:lpstr>Ampla Enhancement – Standard field for Operator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Charron CARLSON</dc:creator>
  <dc:description>v3.2 Apr 2018</dc:description>
  <cp:lastModifiedBy>Mehrnoosh KHODAVERDY</cp:lastModifiedBy>
  <cp:revision>22</cp:revision>
  <dcterms:created xsi:type="dcterms:W3CDTF">2018-05-29T23:07:08Z</dcterms:created>
  <dcterms:modified xsi:type="dcterms:W3CDTF">2019-01-21T00:36:05Z</dcterms:modified>
</cp:coreProperties>
</file>