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4162" r:id="rId6"/>
  </p:sldMasterIdLst>
  <p:notesMasterIdLst>
    <p:notesMasterId r:id="rId18"/>
  </p:notesMasterIdLst>
  <p:handoutMasterIdLst>
    <p:handoutMasterId r:id="rId19"/>
  </p:handoutMasterIdLst>
  <p:sldIdLst>
    <p:sldId id="1055" r:id="rId7"/>
    <p:sldId id="1062" r:id="rId8"/>
    <p:sldId id="1059" r:id="rId9"/>
    <p:sldId id="1060" r:id="rId10"/>
    <p:sldId id="1061" r:id="rId11"/>
    <p:sldId id="1063" r:id="rId12"/>
    <p:sldId id="1064" r:id="rId13"/>
    <p:sldId id="1065" r:id="rId14"/>
    <p:sldId id="1018" r:id="rId15"/>
    <p:sldId id="974" r:id="rId16"/>
    <p:sldId id="1050" r:id="rId17"/>
  </p:sldIdLst>
  <p:sldSz cx="12192000" cy="6858000"/>
  <p:notesSz cx="6400800" cy="11733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08" userDrawn="1">
          <p15:clr>
            <a:srgbClr val="A4A3A4"/>
          </p15:clr>
        </p15:guide>
        <p15:guide id="3" pos="1141" userDrawn="1">
          <p15:clr>
            <a:srgbClr val="A4A3A4"/>
          </p15:clr>
        </p15:guide>
        <p15:guide id="4" pos="34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Edmunds" initials="CE" lastIdx="12" clrIdx="0">
    <p:extLst>
      <p:ext uri="{19B8F6BF-5375-455C-9EA6-DF929625EA0E}">
        <p15:presenceInfo xmlns:p15="http://schemas.microsoft.com/office/powerpoint/2012/main" userId="S-1-5-21-842925246-1708537768-682003330-114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B887"/>
    <a:srgbClr val="6B04A8"/>
    <a:srgbClr val="FFBC00"/>
    <a:srgbClr val="4FD4A1"/>
    <a:srgbClr val="0D9066"/>
    <a:srgbClr val="94B0FF"/>
    <a:srgbClr val="4D5EE0"/>
    <a:srgbClr val="3B20C2"/>
    <a:srgbClr val="FF6C1A"/>
    <a:srgbClr val="DB2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E8C1044-CB9C-4BE2-9E11-187A4E6E5BB0}">
  <a:tblStyle styleId="{EE8C1044-CB9C-4BE2-9E11-187A4E6E5BB0}" styleName="AVEVA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rgbClr val="595959"/>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7297" autoAdjust="0"/>
  </p:normalViewPr>
  <p:slideViewPr>
    <p:cSldViewPr snapToGrid="0">
      <p:cViewPr varScale="1">
        <p:scale>
          <a:sx n="85" d="100"/>
          <a:sy n="85" d="100"/>
        </p:scale>
        <p:origin x="96" y="86"/>
      </p:cViewPr>
      <p:guideLst>
        <p:guide orient="horz" pos="2208"/>
        <p:guide pos="1141"/>
        <p:guide pos="347"/>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p:scale>
          <a:sx n="79" d="100"/>
          <a:sy n="79" d="100"/>
        </p:scale>
        <p:origin x="4832"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9EC5-08BE-4EB9-A338-7F2CBC8BDC42}"/>
              </a:ext>
            </a:extLst>
          </p:cNvPr>
          <p:cNvSpPr>
            <a:spLocks noGrp="1"/>
          </p:cNvSpPr>
          <p:nvPr>
            <p:ph type="hdr" sz="quarter"/>
          </p:nvPr>
        </p:nvSpPr>
        <p:spPr>
          <a:xfrm>
            <a:off x="0" y="0"/>
            <a:ext cx="2773680" cy="588698"/>
          </a:xfrm>
          <a:prstGeom prst="rect">
            <a:avLst/>
          </a:prstGeom>
        </p:spPr>
        <p:txBody>
          <a:bodyPr vert="horz" lIns="91440" tIns="45720" rIns="91440" bIns="45720" rtlCol="0"/>
          <a:lstStyle>
            <a:lvl1pPr algn="l">
              <a:defRPr sz="1200"/>
            </a:lvl1pPr>
          </a:lstStyle>
          <a:p>
            <a:endParaRPr lang="en-GB">
              <a:solidFill>
                <a:srgbClr val="000000"/>
              </a:solidFill>
              <a:latin typeface="Muli" panose="00000500000000000000" pitchFamily="2" charset="0"/>
            </a:endParaRPr>
          </a:p>
        </p:txBody>
      </p:sp>
      <p:sp>
        <p:nvSpPr>
          <p:cNvPr id="3" name="Date Placeholder 2">
            <a:extLst>
              <a:ext uri="{FF2B5EF4-FFF2-40B4-BE49-F238E27FC236}">
                <a16:creationId xmlns:a16="http://schemas.microsoft.com/office/drawing/2014/main" id="{1E87C259-B6F1-4776-B031-30227F135A46}"/>
              </a:ext>
            </a:extLst>
          </p:cNvPr>
          <p:cNvSpPr>
            <a:spLocks noGrp="1"/>
          </p:cNvSpPr>
          <p:nvPr>
            <p:ph type="dt" sz="quarter" idx="1"/>
          </p:nvPr>
        </p:nvSpPr>
        <p:spPr>
          <a:xfrm>
            <a:off x="3625639" y="0"/>
            <a:ext cx="2773680" cy="588698"/>
          </a:xfrm>
          <a:prstGeom prst="rect">
            <a:avLst/>
          </a:prstGeom>
        </p:spPr>
        <p:txBody>
          <a:bodyPr vert="horz" lIns="91440" tIns="45720" rIns="91440" bIns="45720" rtlCol="0"/>
          <a:lstStyle>
            <a:lvl1pPr algn="r">
              <a:defRPr sz="1200"/>
            </a:lvl1pPr>
          </a:lstStyle>
          <a:p>
            <a:fld id="{32A9BFF2-C90B-477E-9715-1B23DA4420F9}" type="datetimeFigureOut">
              <a:rPr lang="en-US">
                <a:solidFill>
                  <a:srgbClr val="000000"/>
                </a:solidFill>
                <a:latin typeface="Muli" panose="00000500000000000000" pitchFamily="2" charset="0"/>
              </a:rPr>
              <a:t>10/15/2020</a:t>
            </a:fld>
            <a:endParaRPr lang="en-GB">
              <a:solidFill>
                <a:srgbClr val="000000"/>
              </a:solidFill>
              <a:latin typeface="Muli" panose="00000500000000000000" pitchFamily="2" charset="0"/>
            </a:endParaRPr>
          </a:p>
        </p:txBody>
      </p:sp>
      <p:sp>
        <p:nvSpPr>
          <p:cNvPr id="4" name="Footer Placeholder 3">
            <a:extLst>
              <a:ext uri="{FF2B5EF4-FFF2-40B4-BE49-F238E27FC236}">
                <a16:creationId xmlns:a16="http://schemas.microsoft.com/office/drawing/2014/main" id="{2D64F7A4-77BF-4E91-98A1-943775ED105B}"/>
              </a:ext>
            </a:extLst>
          </p:cNvPr>
          <p:cNvSpPr>
            <a:spLocks noGrp="1"/>
          </p:cNvSpPr>
          <p:nvPr>
            <p:ph type="ftr" sz="quarter" idx="2"/>
          </p:nvPr>
        </p:nvSpPr>
        <p:spPr>
          <a:xfrm>
            <a:off x="-1" y="11144517"/>
            <a:ext cx="3272462" cy="588697"/>
          </a:xfrm>
          <a:prstGeom prst="rect">
            <a:avLst/>
          </a:prstGeom>
        </p:spPr>
        <p:txBody>
          <a:bodyPr vert="horz" lIns="91440" tIns="45720" rIns="91440" bIns="45720" rtlCol="0" anchor="b"/>
          <a:lstStyle>
            <a:lvl1pPr algn="l">
              <a:defRPr sz="1200"/>
            </a:lvl1pPr>
          </a:lstStyle>
          <a:p>
            <a:pPr lvl="0"/>
            <a:r>
              <a:rPr lang="en-GB" sz="800" dirty="0">
                <a:solidFill>
                  <a:srgbClr val="000000"/>
                </a:solidFill>
                <a:latin typeface="Muli" panose="00000500000000000000" pitchFamily="2" charset="0"/>
              </a:rPr>
              <a:t>© 2020 AVEVA Group plc and its subsidiaries. All rights reserved.</a:t>
            </a:r>
          </a:p>
        </p:txBody>
      </p:sp>
      <p:sp>
        <p:nvSpPr>
          <p:cNvPr id="5" name="Slide Number Placeholder 4">
            <a:extLst>
              <a:ext uri="{FF2B5EF4-FFF2-40B4-BE49-F238E27FC236}">
                <a16:creationId xmlns:a16="http://schemas.microsoft.com/office/drawing/2014/main" id="{4055DACD-0D51-435C-8D26-DF12C905B204}"/>
              </a:ext>
            </a:extLst>
          </p:cNvPr>
          <p:cNvSpPr>
            <a:spLocks noGrp="1"/>
          </p:cNvSpPr>
          <p:nvPr>
            <p:ph type="sldNum" sz="quarter" idx="3"/>
          </p:nvPr>
        </p:nvSpPr>
        <p:spPr>
          <a:xfrm>
            <a:off x="3625639" y="11144517"/>
            <a:ext cx="2773680" cy="588697"/>
          </a:xfrm>
          <a:prstGeom prst="rect">
            <a:avLst/>
          </a:prstGeom>
        </p:spPr>
        <p:txBody>
          <a:bodyPr vert="horz" lIns="91440" tIns="45720" rIns="91440" bIns="45720" rtlCol="0" anchor="b"/>
          <a:lstStyle>
            <a:lvl1pPr algn="r">
              <a:defRPr sz="1200"/>
            </a:lvl1pPr>
          </a:lstStyle>
          <a:p>
            <a:fld id="{2BEC808D-8967-49DA-A39C-3A758999D91A}" type="slidenum">
              <a:rPr lang="en-GB" sz="800">
                <a:solidFill>
                  <a:srgbClr val="000000"/>
                </a:solidFill>
                <a:latin typeface="Muli" panose="00000500000000000000" pitchFamily="2" charset="0"/>
              </a:rPr>
              <a:t>‹#›</a:t>
            </a:fld>
            <a:endParaRPr lang="en-GB" sz="800">
              <a:solidFill>
                <a:srgbClr val="000000"/>
              </a:solidFill>
              <a:latin typeface="Muli" panose="00000500000000000000" pitchFamily="2" charset="0"/>
            </a:endParaRPr>
          </a:p>
        </p:txBody>
      </p:sp>
    </p:spTree>
    <p:extLst>
      <p:ext uri="{BB962C8B-B14F-4D97-AF65-F5344CB8AC3E}">
        <p14:creationId xmlns:p14="http://schemas.microsoft.com/office/powerpoint/2010/main" val="376958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588698"/>
          </a:xfrm>
          <a:prstGeom prst="rect">
            <a:avLst/>
          </a:prstGeom>
        </p:spPr>
        <p:txBody>
          <a:bodyPr vert="horz" lIns="91440" tIns="45720" rIns="91440" bIns="45720" rtlCol="0"/>
          <a:lstStyle>
            <a:lvl1pPr algn="l">
              <a:defRPr lang="en-GB" sz="1200" kern="1200">
                <a:solidFill>
                  <a:srgbClr val="000000"/>
                </a:solidFill>
                <a:latin typeface="Muli" panose="00000500000000000000" pitchFamily="2" charset="0"/>
                <a:ea typeface="+mn-ea"/>
                <a:cs typeface="+mn-cs"/>
              </a:defRPr>
            </a:lvl1pPr>
          </a:lstStyle>
          <a:p>
            <a:endParaRPr lang="en-GB"/>
          </a:p>
        </p:txBody>
      </p:sp>
      <p:sp>
        <p:nvSpPr>
          <p:cNvPr id="3" name="Date Placeholder 2"/>
          <p:cNvSpPr>
            <a:spLocks noGrp="1"/>
          </p:cNvSpPr>
          <p:nvPr>
            <p:ph type="dt" idx="1"/>
          </p:nvPr>
        </p:nvSpPr>
        <p:spPr>
          <a:xfrm>
            <a:off x="3625639" y="0"/>
            <a:ext cx="2773680" cy="588698"/>
          </a:xfrm>
          <a:prstGeom prst="rect">
            <a:avLst/>
          </a:prstGeom>
        </p:spPr>
        <p:txBody>
          <a:bodyPr vert="horz" lIns="91440" tIns="45720" rIns="91440" bIns="45720" rtlCol="0"/>
          <a:lstStyle>
            <a:lvl1pPr algn="r">
              <a:defRPr lang="en-GB" sz="1200" kern="1200" smtClean="0">
                <a:solidFill>
                  <a:srgbClr val="000000"/>
                </a:solidFill>
                <a:latin typeface="Muli" panose="00000500000000000000" pitchFamily="2" charset="0"/>
                <a:ea typeface="+mn-ea"/>
                <a:cs typeface="+mn-cs"/>
              </a:defRPr>
            </a:lvl1pPr>
          </a:lstStyle>
          <a:p>
            <a:fld id="{F54DED76-5D38-41BF-9AF2-709E5C06511E}" type="datetimeFigureOut">
              <a:rPr lang="en-GB" smtClean="0"/>
              <a:pPr/>
              <a:t>15/10/2020</a:t>
            </a:fld>
            <a:endParaRPr lang="en-GB"/>
          </a:p>
        </p:txBody>
      </p:sp>
      <p:sp>
        <p:nvSpPr>
          <p:cNvPr id="4" name="Slide Image Placeholder 3"/>
          <p:cNvSpPr>
            <a:spLocks noGrp="1" noRot="1" noChangeAspect="1"/>
          </p:cNvSpPr>
          <p:nvPr>
            <p:ph type="sldImg" idx="2"/>
          </p:nvPr>
        </p:nvSpPr>
        <p:spPr>
          <a:xfrm>
            <a:off x="-317500" y="1466850"/>
            <a:ext cx="7035800" cy="39592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40080" y="5646609"/>
            <a:ext cx="5120640" cy="4619953"/>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11144517"/>
            <a:ext cx="3057689" cy="588697"/>
          </a:xfrm>
          <a:prstGeom prst="rect">
            <a:avLst/>
          </a:prstGeom>
        </p:spPr>
        <p:txBody>
          <a:bodyPr vert="horz" lIns="91440" tIns="45720" rIns="91440" bIns="45720" rtlCol="0" anchor="b"/>
          <a:lstStyle>
            <a:lvl1pPr algn="l">
              <a:defRPr sz="1200"/>
            </a:lvl1pPr>
          </a:lstStyle>
          <a:p>
            <a:r>
              <a:rPr lang="en-GB" sz="800" dirty="0">
                <a:solidFill>
                  <a:srgbClr val="000000"/>
                </a:solidFill>
                <a:latin typeface="Muli" panose="00000500000000000000" pitchFamily="2" charset="0"/>
              </a:rPr>
              <a:t>© 2020 AVEVA Group plc and its subsidiaries. All rights reserved.</a:t>
            </a:r>
          </a:p>
        </p:txBody>
      </p:sp>
      <p:sp>
        <p:nvSpPr>
          <p:cNvPr id="7" name="Slide Number Placeholder 6"/>
          <p:cNvSpPr>
            <a:spLocks noGrp="1"/>
          </p:cNvSpPr>
          <p:nvPr>
            <p:ph type="sldNum" sz="quarter" idx="5"/>
          </p:nvPr>
        </p:nvSpPr>
        <p:spPr>
          <a:xfrm>
            <a:off x="3625639" y="11144517"/>
            <a:ext cx="2773680" cy="588697"/>
          </a:xfrm>
          <a:prstGeom prst="rect">
            <a:avLst/>
          </a:prstGeom>
        </p:spPr>
        <p:txBody>
          <a:bodyPr vert="horz" lIns="91440" tIns="45720" rIns="91440" bIns="45720" rtlCol="0" anchor="b"/>
          <a:lstStyle>
            <a:lvl1pPr algn="r">
              <a:defRPr lang="en-GB" sz="800" kern="1200" smtClean="0">
                <a:solidFill>
                  <a:srgbClr val="000000"/>
                </a:solidFill>
                <a:latin typeface="Muli" panose="00000500000000000000" pitchFamily="2" charset="0"/>
                <a:ea typeface="+mn-ea"/>
                <a:cs typeface="+mn-cs"/>
              </a:defRPr>
            </a:lvl1pPr>
          </a:lstStyle>
          <a:p>
            <a:fld id="{70234E84-C538-456E-9D17-5DEAA57ABBDE}" type="slidenum">
              <a:rPr lang="en-GB" smtClean="0"/>
              <a:pPr/>
              <a:t>‹#›</a:t>
            </a:fld>
            <a:endParaRPr lang="en-GB"/>
          </a:p>
        </p:txBody>
      </p:sp>
    </p:spTree>
    <p:extLst>
      <p:ext uri="{BB962C8B-B14F-4D97-AF65-F5344CB8AC3E}">
        <p14:creationId xmlns:p14="http://schemas.microsoft.com/office/powerpoint/2010/main" val="156140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li" panose="00000500000000000000" pitchFamily="2" charset="0"/>
        <a:ea typeface="+mn-ea"/>
        <a:cs typeface="+mn-cs"/>
      </a:defRPr>
    </a:lvl1pPr>
    <a:lvl2pPr marL="457200" algn="l" defTabSz="914400" rtl="0" eaLnBrk="1" latinLnBrk="0" hangingPunct="1">
      <a:defRPr sz="1200" kern="1200">
        <a:solidFill>
          <a:schemeClr val="tx1"/>
        </a:solidFill>
        <a:latin typeface="Muli" panose="00000500000000000000" pitchFamily="2" charset="0"/>
        <a:ea typeface="+mn-ea"/>
        <a:cs typeface="+mn-cs"/>
      </a:defRPr>
    </a:lvl2pPr>
    <a:lvl3pPr marL="914400" algn="l" defTabSz="914400" rtl="0" eaLnBrk="1" latinLnBrk="0" hangingPunct="1">
      <a:defRPr sz="1200" kern="1200">
        <a:solidFill>
          <a:schemeClr val="tx1"/>
        </a:solidFill>
        <a:latin typeface="Muli" panose="00000500000000000000" pitchFamily="2" charset="0"/>
        <a:ea typeface="+mn-ea"/>
        <a:cs typeface="+mn-cs"/>
      </a:defRPr>
    </a:lvl3pPr>
    <a:lvl4pPr marL="1371600" algn="l" defTabSz="914400" rtl="0" eaLnBrk="1" latinLnBrk="0" hangingPunct="1">
      <a:defRPr sz="1200" kern="1200">
        <a:solidFill>
          <a:schemeClr val="tx1"/>
        </a:solidFill>
        <a:latin typeface="Muli" panose="00000500000000000000" pitchFamily="2" charset="0"/>
        <a:ea typeface="+mn-ea"/>
        <a:cs typeface="+mn-cs"/>
      </a:defRPr>
    </a:lvl4pPr>
    <a:lvl5pPr marL="1828800" algn="l" defTabSz="914400" rtl="0" eaLnBrk="1" latinLnBrk="0" hangingPunct="1">
      <a:defRPr sz="1200" kern="1200">
        <a:solidFill>
          <a:schemeClr val="tx1"/>
        </a:solidFill>
        <a:latin typeface="Muli"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234E84-C538-456E-9D17-5DEAA57ABBDE}" type="slidenum">
              <a:rPr lang="en-US" smtClean="0"/>
              <a:pPr/>
              <a:t>1</a:t>
            </a:fld>
            <a:endParaRPr lang="en-US"/>
          </a:p>
        </p:txBody>
      </p:sp>
    </p:spTree>
    <p:extLst>
      <p:ext uri="{BB962C8B-B14F-4D97-AF65-F5344CB8AC3E}">
        <p14:creationId xmlns:p14="http://schemas.microsoft.com/office/powerpoint/2010/main" val="58392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34E84-C538-456E-9D17-5DEAA57ABBDE}" type="slidenum">
              <a:rPr lang="en-US" smtClean="0"/>
              <a:pPr/>
              <a:t>9</a:t>
            </a:fld>
            <a:endParaRPr lang="en-US"/>
          </a:p>
        </p:txBody>
      </p:sp>
    </p:spTree>
    <p:extLst>
      <p:ext uri="{BB962C8B-B14F-4D97-AF65-F5344CB8AC3E}">
        <p14:creationId xmlns:p14="http://schemas.microsoft.com/office/powerpoint/2010/main" val="891250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444FDA5-BFC8-429E-BE7C-3F66EAEA30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xmlns=""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71" name="TextBox 70">
            <a:extLst>
              <a:ext uri="{FF2B5EF4-FFF2-40B4-BE49-F238E27FC236}">
                <a16:creationId xmlns:a16="http://schemas.microsoft.com/office/drawing/2014/main" id="{4F7E0089-9E58-814C-A5E8-70BBFB415088}"/>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30" name="Date Placeholder 29">
            <a:extLst>
              <a:ext uri="{FF2B5EF4-FFF2-40B4-BE49-F238E27FC236}">
                <a16:creationId xmlns:a16="http://schemas.microsoft.com/office/drawing/2014/main" id="{DE67C133-D251-3247-8D2E-92740381BC98}"/>
              </a:ext>
            </a:extLst>
          </p:cNvPr>
          <p:cNvSpPr>
            <a:spLocks noGrp="1"/>
          </p:cNvSpPr>
          <p:nvPr>
            <p:ph type="dt" sz="half" idx="26"/>
          </p:nvPr>
        </p:nvSpPr>
        <p:spPr/>
        <p:txBody>
          <a:bodyPr/>
          <a:lstStyle/>
          <a:p>
            <a:endParaRPr lang="en-GB"/>
          </a:p>
        </p:txBody>
      </p:sp>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GB" dirty="0"/>
              <a:t>For Internal Use Only. ©2020 AVEVA Group plc and its subsidiaries. All rights reserved.</a:t>
            </a:r>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Tree>
    <p:extLst>
      <p:ext uri="{BB962C8B-B14F-4D97-AF65-F5344CB8AC3E}">
        <p14:creationId xmlns:p14="http://schemas.microsoft.com/office/powerpoint/2010/main" val="426243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hasCustomPrompt="1"/>
          </p:nvPr>
        </p:nvSpPr>
        <p:spPr>
          <a:xfrm>
            <a:off x="60959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3361764"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E6CCD59-1D66-F04E-B8E8-79D82378809A}"/>
              </a:ext>
            </a:extLst>
          </p:cNvPr>
          <p:cNvSpPr>
            <a:spLocks noGrp="1"/>
          </p:cNvSpPr>
          <p:nvPr>
            <p:ph type="dt" sz="half" idx="21"/>
          </p:nvPr>
        </p:nvSpPr>
        <p:spPr/>
        <p:txBody>
          <a:bodyPr/>
          <a:lstStyle/>
          <a:p>
            <a:endParaRPr lang="en-GB"/>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GB" dirty="0"/>
              <a:t>For Internal Use Only. ©2020 AVEVA Group plc and its subsidiaries. All rights reserved.</a:t>
            </a:r>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7" name="Content Placeholder 6">
            <a:extLst>
              <a:ext uri="{FF2B5EF4-FFF2-40B4-BE49-F238E27FC236}">
                <a16:creationId xmlns:a16="http://schemas.microsoft.com/office/drawing/2014/main" id="{FB750772-9FB3-4855-A399-09FAFAFC085F}"/>
              </a:ext>
            </a:extLst>
          </p:cNvPr>
          <p:cNvSpPr>
            <a:spLocks noGrp="1"/>
          </p:cNvSpPr>
          <p:nvPr>
            <p:ph sz="quarter" idx="24"/>
          </p:nvPr>
        </p:nvSpPr>
        <p:spPr>
          <a:xfrm>
            <a:off x="6373368" y="1920875"/>
            <a:ext cx="5212080"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0691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xmlns="" val="1"/>
              </a:ext>
            </a:extLst>
          </p:cNvPr>
          <p:cNvSpPr>
            <a:spLocks noGrp="1"/>
          </p:cNvSpPr>
          <p:nvPr>
            <p:ph type="pic" sz="quarter" idx="15" hasCustomPrompt="1"/>
          </p:nvPr>
        </p:nvSpPr>
        <p:spPr>
          <a:xfrm>
            <a:off x="6096000" y="-9144"/>
            <a:ext cx="6108192"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en-GB"/>
              <a:t>Click to edit Master title style</a:t>
            </a:r>
            <a:endParaRPr lang="en-US" dirty="0"/>
          </a:p>
        </p:txBody>
      </p:sp>
      <p:sp>
        <p:nvSpPr>
          <p:cNvPr id="2" name="Date Placeholder 1">
            <a:extLst>
              <a:ext uri="{FF2B5EF4-FFF2-40B4-BE49-F238E27FC236}">
                <a16:creationId xmlns:a16="http://schemas.microsoft.com/office/drawing/2014/main" id="{BB0DE516-157F-464E-96E8-5654E5C6DD44}"/>
              </a:ext>
            </a:extLst>
          </p:cNvPr>
          <p:cNvSpPr>
            <a:spLocks noGrp="1"/>
          </p:cNvSpPr>
          <p:nvPr>
            <p:ph type="dt" sz="half" idx="21"/>
          </p:nvPr>
        </p:nvSpPr>
        <p:spPr/>
        <p:txBody>
          <a:bodyPr/>
          <a:lstStyle/>
          <a:p>
            <a:endParaRPr lang="en-GB"/>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GB" dirty="0"/>
              <a:t>For Internal Use Only. ©2020 AVEVA Group plc and its subsidiaries. All rights reserved.</a:t>
            </a:r>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Online Image Placeholder 7">
            <a:extLst>
              <a:ext uri="{FF2B5EF4-FFF2-40B4-BE49-F238E27FC236}">
                <a16:creationId xmlns:a16="http://schemas.microsoft.com/office/drawing/2014/main" id="{6934093B-F2A7-4E1E-B334-D9A404D4110A}"/>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42557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xmlns="" val="1"/>
              </a:ext>
            </a:extLst>
          </p:cNvPr>
          <p:cNvSpPr>
            <a:spLocks noGrp="1"/>
          </p:cNvSpPr>
          <p:nvPr>
            <p:ph type="pic" sz="quarter" idx="15" hasCustomPrompt="1"/>
          </p:nvPr>
        </p:nvSpPr>
        <p:spPr>
          <a:xfrm>
            <a:off x="-9144" y="-9144"/>
            <a:ext cx="6108192" cy="6885432"/>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en-GB"/>
              <a:t>Click to edit Master title style</a:t>
            </a:r>
            <a:endParaRPr lang="en-US" dirty="0"/>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246E5D1-8471-4142-9FF7-7CFB7C63627C}"/>
              </a:ext>
            </a:extLst>
          </p:cNvPr>
          <p:cNvSpPr>
            <a:spLocks noGrp="1"/>
          </p:cNvSpPr>
          <p:nvPr>
            <p:ph type="dt" sz="half" idx="21"/>
          </p:nvPr>
        </p:nvSpPr>
        <p:spPr/>
        <p:txBody>
          <a:bodyPr/>
          <a:lstStyle/>
          <a:p>
            <a:endParaRPr lang="en-GB"/>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p>
            <a:r>
              <a:rPr lang="en-GB" dirty="0"/>
              <a:t>For Internal Use Only. ©2020 AVEVA Group plc and its subsidiaries. All rights reserved.</a:t>
            </a:r>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0333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xmlns="" val="1"/>
              </a:ext>
            </a:extLst>
          </p:cNvPr>
          <p:cNvSpPr>
            <a:spLocks noGrp="1"/>
          </p:cNvSpPr>
          <p:nvPr>
            <p:ph type="pic" sz="quarter" idx="15" hasCustomPrompt="1"/>
          </p:nvPr>
        </p:nvSpPr>
        <p:spPr>
          <a:xfrm>
            <a:off x="8128000" y="-9144"/>
            <a:ext cx="4069080"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en-GB"/>
              <a:t>Click to edit Master title style</a:t>
            </a:r>
            <a:endParaRPr lang="en-US" dirty="0"/>
          </a:p>
        </p:txBody>
      </p:sp>
      <p:sp>
        <p:nvSpPr>
          <p:cNvPr id="4" name="Date Placeholder 3">
            <a:extLst>
              <a:ext uri="{FF2B5EF4-FFF2-40B4-BE49-F238E27FC236}">
                <a16:creationId xmlns:a16="http://schemas.microsoft.com/office/drawing/2014/main" id="{3CFCFB1D-A5BC-724E-9743-6743493785BB}"/>
              </a:ext>
            </a:extLst>
          </p:cNvPr>
          <p:cNvSpPr>
            <a:spLocks noGrp="1"/>
          </p:cNvSpPr>
          <p:nvPr>
            <p:ph type="dt" sz="half" idx="22"/>
          </p:nvPr>
        </p:nvSpPr>
        <p:spPr/>
        <p:txBody>
          <a:bodyPr/>
          <a:lstStyle/>
          <a:p>
            <a:endParaRPr lang="en-GB"/>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GB" dirty="0"/>
              <a:t>For Internal Use Only. ©2020 AVEVA Group plc and its subsidiaries. All rights reserved.</a:t>
            </a:r>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Online Image Placeholder 7">
            <a:extLst>
              <a:ext uri="{FF2B5EF4-FFF2-40B4-BE49-F238E27FC236}">
                <a16:creationId xmlns:a16="http://schemas.microsoft.com/office/drawing/2014/main" id="{0206A656-1958-4BF0-B3CF-3A3A6BDAAFA3}"/>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3069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xmlns="" val="1"/>
              </a:ext>
            </a:extLst>
          </p:cNvPr>
          <p:cNvSpPr>
            <a:spLocks noGrp="1"/>
          </p:cNvSpPr>
          <p:nvPr>
            <p:ph type="pic" sz="quarter" idx="15" hasCustomPrompt="1"/>
          </p:nvPr>
        </p:nvSpPr>
        <p:spPr>
          <a:xfrm>
            <a:off x="-9144" y="-9144"/>
            <a:ext cx="4032504"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en-GB"/>
              <a:t>Click to edit Master title style</a:t>
            </a:r>
            <a:endParaRPr lang="en-US" dirty="0"/>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Box 15">
            <a:extLst>
              <a:ext uri="{FF2B5EF4-FFF2-40B4-BE49-F238E27FC236}">
                <a16:creationId xmlns:a16="http://schemas.microsoft.com/office/drawing/2014/main" id="{901C8CCA-9C09-1E42-BB10-2C1B8A55F8D3}"/>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5" name="Date Placeholder 4">
            <a:extLst>
              <a:ext uri="{FF2B5EF4-FFF2-40B4-BE49-F238E27FC236}">
                <a16:creationId xmlns:a16="http://schemas.microsoft.com/office/drawing/2014/main" id="{E1D132D7-D02F-7548-9B64-D448E10E64B3}"/>
              </a:ext>
            </a:extLst>
          </p:cNvPr>
          <p:cNvSpPr>
            <a:spLocks noGrp="1"/>
          </p:cNvSpPr>
          <p:nvPr>
            <p:ph type="dt" sz="half" idx="23"/>
          </p:nvPr>
        </p:nvSpPr>
        <p:spPr/>
        <p:txBody>
          <a:bodyPr/>
          <a:lstStyle/>
          <a:p>
            <a:endParaRPr lang="en-GB"/>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p>
            <a:r>
              <a:rPr lang="en-GB" dirty="0"/>
              <a:t>For Internal Use Only. ©2020 AVEVA Group plc and its subsidiaries. All rights reserved.</a:t>
            </a:r>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6818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xmlns="" val="1"/>
              </a:ext>
            </a:extLst>
          </p:cNvPr>
          <p:cNvSpPr>
            <a:spLocks noGrp="1"/>
          </p:cNvSpPr>
          <p:nvPr>
            <p:ph type="pic" sz="quarter" idx="15" hasCustomPrompt="1"/>
          </p:nvPr>
        </p:nvSpPr>
        <p:spPr>
          <a:xfrm>
            <a:off x="-9144" y="-9144"/>
            <a:ext cx="1220724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11" name="Oval 10">
            <a:extLst>
              <a:ext uri="{FF2B5EF4-FFF2-40B4-BE49-F238E27FC236}">
                <a16:creationId xmlns:a16="http://schemas.microsoft.com/office/drawing/2014/main" id="{FAED9FA1-F312-054B-AEF0-5CD3622D7B03}"/>
              </a:ext>
            </a:extLst>
          </p:cNvPr>
          <p:cNvSpPr>
            <a:spLocks noChangeAspect="1"/>
          </p:cNvSpPr>
          <p:nvPr userDrawn="1"/>
        </p:nvSpPr>
        <p:spPr>
          <a:xfrm>
            <a:off x="12496173"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2" name="Oval 11">
            <a:extLst>
              <a:ext uri="{FF2B5EF4-FFF2-40B4-BE49-F238E27FC236}">
                <a16:creationId xmlns:a16="http://schemas.microsoft.com/office/drawing/2014/main" id="{4EDAEE89-DDA0-E043-AA5B-F49A61980B58}"/>
              </a:ext>
            </a:extLst>
          </p:cNvPr>
          <p:cNvSpPr>
            <a:spLocks noChangeAspect="1"/>
          </p:cNvSpPr>
          <p:nvPr userDrawn="1"/>
        </p:nvSpPr>
        <p:spPr>
          <a:xfrm>
            <a:off x="12496173"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3" name="Oval 12">
            <a:extLst>
              <a:ext uri="{FF2B5EF4-FFF2-40B4-BE49-F238E27FC236}">
                <a16:creationId xmlns:a16="http://schemas.microsoft.com/office/drawing/2014/main" id="{6AEFCC3D-05F4-614E-9CC4-A2C3CC9EE203}"/>
              </a:ext>
            </a:extLst>
          </p:cNvPr>
          <p:cNvSpPr>
            <a:spLocks noChangeAspect="1"/>
          </p:cNvSpPr>
          <p:nvPr userDrawn="1"/>
        </p:nvSpPr>
        <p:spPr>
          <a:xfrm>
            <a:off x="12496173"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4" name="Rectangle 13">
            <a:extLst>
              <a:ext uri="{FF2B5EF4-FFF2-40B4-BE49-F238E27FC236}">
                <a16:creationId xmlns:a16="http://schemas.microsoft.com/office/drawing/2014/main" id="{F652F2FA-5A68-B04C-9AF1-C7FBEC847D4B}"/>
              </a:ext>
            </a:extLst>
          </p:cNvPr>
          <p:cNvSpPr/>
          <p:nvPr userDrawn="1"/>
        </p:nvSpPr>
        <p:spPr>
          <a:xfrm>
            <a:off x="12496173" y="-7645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Primary Palette</a:t>
            </a:r>
          </a:p>
        </p:txBody>
      </p:sp>
      <p:sp>
        <p:nvSpPr>
          <p:cNvPr id="15" name="Rectangle 14">
            <a:extLst>
              <a:ext uri="{FF2B5EF4-FFF2-40B4-BE49-F238E27FC236}">
                <a16:creationId xmlns:a16="http://schemas.microsoft.com/office/drawing/2014/main" id="{EF3E0B69-8841-864A-9DA7-FB68CAD3E864}"/>
              </a:ext>
            </a:extLst>
          </p:cNvPr>
          <p:cNvSpPr/>
          <p:nvPr userDrawn="1"/>
        </p:nvSpPr>
        <p:spPr>
          <a:xfrm>
            <a:off x="12496173" y="278640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Secondary Colors</a:t>
            </a:r>
          </a:p>
        </p:txBody>
      </p:sp>
      <p:sp>
        <p:nvSpPr>
          <p:cNvPr id="16" name="Oval 15">
            <a:extLst>
              <a:ext uri="{FF2B5EF4-FFF2-40B4-BE49-F238E27FC236}">
                <a16:creationId xmlns:a16="http://schemas.microsoft.com/office/drawing/2014/main" id="{39D13F56-D95C-424B-8984-6FFE4940A5EE}"/>
              </a:ext>
            </a:extLst>
          </p:cNvPr>
          <p:cNvSpPr>
            <a:spLocks noChangeAspect="1"/>
          </p:cNvSpPr>
          <p:nvPr userDrawn="1"/>
        </p:nvSpPr>
        <p:spPr>
          <a:xfrm>
            <a:off x="13058431"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7" name="Oval 16">
            <a:extLst>
              <a:ext uri="{FF2B5EF4-FFF2-40B4-BE49-F238E27FC236}">
                <a16:creationId xmlns:a16="http://schemas.microsoft.com/office/drawing/2014/main" id="{393EFA96-B732-2E48-97C6-F29A57890355}"/>
              </a:ext>
            </a:extLst>
          </p:cNvPr>
          <p:cNvSpPr>
            <a:spLocks noChangeAspect="1"/>
          </p:cNvSpPr>
          <p:nvPr userDrawn="1"/>
        </p:nvSpPr>
        <p:spPr>
          <a:xfrm>
            <a:off x="13058431"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8" name="Oval 17">
            <a:extLst>
              <a:ext uri="{FF2B5EF4-FFF2-40B4-BE49-F238E27FC236}">
                <a16:creationId xmlns:a16="http://schemas.microsoft.com/office/drawing/2014/main" id="{74AD04C6-A7E3-8642-BFE3-91B05AF9B90E}"/>
              </a:ext>
            </a:extLst>
          </p:cNvPr>
          <p:cNvSpPr>
            <a:spLocks noChangeAspect="1"/>
          </p:cNvSpPr>
          <p:nvPr userDrawn="1"/>
        </p:nvSpPr>
        <p:spPr>
          <a:xfrm>
            <a:off x="13058431"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9" name="Oval 18">
            <a:extLst>
              <a:ext uri="{FF2B5EF4-FFF2-40B4-BE49-F238E27FC236}">
                <a16:creationId xmlns:a16="http://schemas.microsoft.com/office/drawing/2014/main" id="{2F2BE874-F996-8A45-BCD9-74DF73AA5235}"/>
              </a:ext>
            </a:extLst>
          </p:cNvPr>
          <p:cNvSpPr>
            <a:spLocks noChangeAspect="1"/>
          </p:cNvSpPr>
          <p:nvPr userDrawn="1"/>
        </p:nvSpPr>
        <p:spPr>
          <a:xfrm>
            <a:off x="13058431"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9A278C7-AE2B-6948-8C44-F2AC6300BAC7}"/>
              </a:ext>
            </a:extLst>
          </p:cNvPr>
          <p:cNvSpPr>
            <a:spLocks noChangeAspect="1"/>
          </p:cNvSpPr>
          <p:nvPr userDrawn="1"/>
        </p:nvSpPr>
        <p:spPr>
          <a:xfrm>
            <a:off x="12496173" y="3753421"/>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DCAE823D-3515-DB4F-B44C-CC518996392C}"/>
              </a:ext>
            </a:extLst>
          </p:cNvPr>
          <p:cNvSpPr>
            <a:spLocks noChangeAspect="1"/>
          </p:cNvSpPr>
          <p:nvPr userDrawn="1"/>
        </p:nvSpPr>
        <p:spPr>
          <a:xfrm>
            <a:off x="12496173" y="3189142"/>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Oval 21">
            <a:extLst>
              <a:ext uri="{FF2B5EF4-FFF2-40B4-BE49-F238E27FC236}">
                <a16:creationId xmlns:a16="http://schemas.microsoft.com/office/drawing/2014/main" id="{DDD8EA7D-5A11-3347-B378-4FE745F47C54}"/>
              </a:ext>
            </a:extLst>
          </p:cNvPr>
          <p:cNvSpPr>
            <a:spLocks noChangeAspect="1"/>
          </p:cNvSpPr>
          <p:nvPr userDrawn="1"/>
        </p:nvSpPr>
        <p:spPr>
          <a:xfrm>
            <a:off x="13058431" y="3753421"/>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3" name="Oval 22">
            <a:extLst>
              <a:ext uri="{FF2B5EF4-FFF2-40B4-BE49-F238E27FC236}">
                <a16:creationId xmlns:a16="http://schemas.microsoft.com/office/drawing/2014/main" id="{A1A6FB66-A095-F143-886F-2DB58751B0B5}"/>
              </a:ext>
            </a:extLst>
          </p:cNvPr>
          <p:cNvSpPr>
            <a:spLocks noChangeAspect="1"/>
          </p:cNvSpPr>
          <p:nvPr userDrawn="1"/>
        </p:nvSpPr>
        <p:spPr>
          <a:xfrm>
            <a:off x="13058431" y="3189142"/>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4" name="Rectangle 23">
            <a:extLst>
              <a:ext uri="{FF2B5EF4-FFF2-40B4-BE49-F238E27FC236}">
                <a16:creationId xmlns:a16="http://schemas.microsoft.com/office/drawing/2014/main" id="{3747AA19-8530-1A4F-8EFD-4530F765C87C}"/>
              </a:ext>
            </a:extLst>
          </p:cNvPr>
          <p:cNvSpPr/>
          <p:nvPr userDrawn="1"/>
        </p:nvSpPr>
        <p:spPr>
          <a:xfrm>
            <a:off x="12496173" y="5246520"/>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Highlight Colors</a:t>
            </a:r>
          </a:p>
        </p:txBody>
      </p:sp>
      <p:sp>
        <p:nvSpPr>
          <p:cNvPr id="25" name="Oval 24">
            <a:extLst>
              <a:ext uri="{FF2B5EF4-FFF2-40B4-BE49-F238E27FC236}">
                <a16:creationId xmlns:a16="http://schemas.microsoft.com/office/drawing/2014/main" id="{558AC7AD-A20D-9242-A8B7-75F43B0A95B9}"/>
              </a:ext>
            </a:extLst>
          </p:cNvPr>
          <p:cNvSpPr>
            <a:spLocks noChangeAspect="1"/>
          </p:cNvSpPr>
          <p:nvPr userDrawn="1"/>
        </p:nvSpPr>
        <p:spPr>
          <a:xfrm>
            <a:off x="12496173" y="5686891"/>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ABA05A02-7F61-4D46-882B-7B254BACFF3A}"/>
              </a:ext>
            </a:extLst>
          </p:cNvPr>
          <p:cNvSpPr>
            <a:spLocks noChangeAspect="1"/>
          </p:cNvSpPr>
          <p:nvPr userDrawn="1"/>
        </p:nvSpPr>
        <p:spPr>
          <a:xfrm>
            <a:off x="12496173" y="6256544"/>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7" name="Oval 26">
            <a:extLst>
              <a:ext uri="{FF2B5EF4-FFF2-40B4-BE49-F238E27FC236}">
                <a16:creationId xmlns:a16="http://schemas.microsoft.com/office/drawing/2014/main" id="{0684B6FA-D0F4-774F-9934-21A4A60B4FAD}"/>
              </a:ext>
            </a:extLst>
          </p:cNvPr>
          <p:cNvSpPr>
            <a:spLocks noChangeAspect="1"/>
          </p:cNvSpPr>
          <p:nvPr userDrawn="1"/>
        </p:nvSpPr>
        <p:spPr>
          <a:xfrm>
            <a:off x="13058431" y="5686891"/>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8" name="Oval 27">
            <a:extLst>
              <a:ext uri="{FF2B5EF4-FFF2-40B4-BE49-F238E27FC236}">
                <a16:creationId xmlns:a16="http://schemas.microsoft.com/office/drawing/2014/main" id="{0B922228-472B-4B45-A91B-46E6D2AD9071}"/>
              </a:ext>
            </a:extLst>
          </p:cNvPr>
          <p:cNvSpPr>
            <a:spLocks noChangeAspect="1"/>
          </p:cNvSpPr>
          <p:nvPr userDrawn="1"/>
        </p:nvSpPr>
        <p:spPr>
          <a:xfrm>
            <a:off x="13058431" y="6256544"/>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9" name="Oval 28">
            <a:extLst>
              <a:ext uri="{FF2B5EF4-FFF2-40B4-BE49-F238E27FC236}">
                <a16:creationId xmlns:a16="http://schemas.microsoft.com/office/drawing/2014/main" id="{D758CC83-512A-3E4E-9800-AA87B7E2E501}"/>
              </a:ext>
            </a:extLst>
          </p:cNvPr>
          <p:cNvSpPr>
            <a:spLocks noChangeAspect="1"/>
          </p:cNvSpPr>
          <p:nvPr userDrawn="1"/>
        </p:nvSpPr>
        <p:spPr>
          <a:xfrm>
            <a:off x="13614687" y="5686891"/>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73EC7D8-C14B-DF46-84F1-14A5B31D20C7}"/>
              </a:ext>
            </a:extLst>
          </p:cNvPr>
          <p:cNvSpPr>
            <a:spLocks noChangeAspect="1"/>
          </p:cNvSpPr>
          <p:nvPr userDrawn="1"/>
        </p:nvSpPr>
        <p:spPr>
          <a:xfrm>
            <a:off x="13614687" y="6256544"/>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1" name="Oval 30">
            <a:extLst>
              <a:ext uri="{FF2B5EF4-FFF2-40B4-BE49-F238E27FC236}">
                <a16:creationId xmlns:a16="http://schemas.microsoft.com/office/drawing/2014/main" id="{A45DF75A-F55A-3647-A4BA-FEBEBDE07142}"/>
              </a:ext>
            </a:extLst>
          </p:cNvPr>
          <p:cNvSpPr>
            <a:spLocks noChangeAspect="1"/>
          </p:cNvSpPr>
          <p:nvPr userDrawn="1"/>
        </p:nvSpPr>
        <p:spPr>
          <a:xfrm>
            <a:off x="12496173" y="4317700"/>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263367D2-6778-F04C-9A9C-28E827E92433}"/>
              </a:ext>
            </a:extLst>
          </p:cNvPr>
          <p:cNvSpPr>
            <a:spLocks noChangeAspect="1"/>
          </p:cNvSpPr>
          <p:nvPr userDrawn="1"/>
        </p:nvSpPr>
        <p:spPr>
          <a:xfrm>
            <a:off x="13058431" y="4317700"/>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3" name="TextBox 32">
            <a:extLst>
              <a:ext uri="{FF2B5EF4-FFF2-40B4-BE49-F238E27FC236}">
                <a16:creationId xmlns:a16="http://schemas.microsoft.com/office/drawing/2014/main" id="{89E74BB8-EEF0-E248-AE74-380E3573FC77}"/>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34" name="Date Placeholder 33">
            <a:extLst>
              <a:ext uri="{FF2B5EF4-FFF2-40B4-BE49-F238E27FC236}">
                <a16:creationId xmlns:a16="http://schemas.microsoft.com/office/drawing/2014/main" id="{D99358F8-7F9D-F242-8640-4CA7095E0A8A}"/>
              </a:ext>
            </a:extLst>
          </p:cNvPr>
          <p:cNvSpPr>
            <a:spLocks noGrp="1"/>
          </p:cNvSpPr>
          <p:nvPr>
            <p:ph type="dt" sz="half" idx="21"/>
          </p:nvPr>
        </p:nvSpPr>
        <p:spPr/>
        <p:txBody>
          <a:bodyPr/>
          <a:lstStyle/>
          <a:p>
            <a:endParaRPr lang="en-GB"/>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p>
            <a:r>
              <a:rPr lang="en-GB" dirty="0"/>
              <a:t>For Internal Use Only. ©2020 AVEVA Group plc and its subsidiaries. All rights reserved.</a:t>
            </a:r>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0898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GB"/>
              <a:t>Click to edit Master text styles</a:t>
            </a:r>
          </a:p>
          <a:p>
            <a:pPr lvl="1"/>
            <a:r>
              <a:rPr lang="en-GB"/>
              <a:t>Second level</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Oval 19">
            <a:extLst>
              <a:ext uri="{FF2B5EF4-FFF2-40B4-BE49-F238E27FC236}">
                <a16:creationId xmlns:a16="http://schemas.microsoft.com/office/drawing/2014/main" id="{643F711C-A903-8348-86E1-E2A6D9B4C39A}"/>
              </a:ext>
            </a:extLst>
          </p:cNvPr>
          <p:cNvSpPr>
            <a:spLocks noChangeAspect="1"/>
          </p:cNvSpPr>
          <p:nvPr userDrawn="1"/>
        </p:nvSpPr>
        <p:spPr>
          <a:xfrm>
            <a:off x="12496173"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08AE8A26-D2F1-5345-9D20-13280BEBDEA6}"/>
              </a:ext>
            </a:extLst>
          </p:cNvPr>
          <p:cNvSpPr>
            <a:spLocks noChangeAspect="1"/>
          </p:cNvSpPr>
          <p:nvPr userDrawn="1"/>
        </p:nvSpPr>
        <p:spPr>
          <a:xfrm>
            <a:off x="12496173"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Oval 21">
            <a:extLst>
              <a:ext uri="{FF2B5EF4-FFF2-40B4-BE49-F238E27FC236}">
                <a16:creationId xmlns:a16="http://schemas.microsoft.com/office/drawing/2014/main" id="{AE051AFE-D3AB-8248-A2F9-259B2E2AE312}"/>
              </a:ext>
            </a:extLst>
          </p:cNvPr>
          <p:cNvSpPr>
            <a:spLocks noChangeAspect="1"/>
          </p:cNvSpPr>
          <p:nvPr userDrawn="1"/>
        </p:nvSpPr>
        <p:spPr>
          <a:xfrm>
            <a:off x="12496173"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3" name="Rectangle 22">
            <a:extLst>
              <a:ext uri="{FF2B5EF4-FFF2-40B4-BE49-F238E27FC236}">
                <a16:creationId xmlns:a16="http://schemas.microsoft.com/office/drawing/2014/main" id="{6D3FCF33-F9CA-D54D-8F24-66B35F070F7D}"/>
              </a:ext>
            </a:extLst>
          </p:cNvPr>
          <p:cNvSpPr/>
          <p:nvPr userDrawn="1"/>
        </p:nvSpPr>
        <p:spPr>
          <a:xfrm>
            <a:off x="12496173" y="-7645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Primary Palette</a:t>
            </a:r>
          </a:p>
        </p:txBody>
      </p:sp>
      <p:sp>
        <p:nvSpPr>
          <p:cNvPr id="24" name="Rectangle 23">
            <a:extLst>
              <a:ext uri="{FF2B5EF4-FFF2-40B4-BE49-F238E27FC236}">
                <a16:creationId xmlns:a16="http://schemas.microsoft.com/office/drawing/2014/main" id="{04A01F3F-E5A2-0548-91E5-4C4D6AFE388F}"/>
              </a:ext>
            </a:extLst>
          </p:cNvPr>
          <p:cNvSpPr/>
          <p:nvPr userDrawn="1"/>
        </p:nvSpPr>
        <p:spPr>
          <a:xfrm>
            <a:off x="12496173" y="278640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Secondary Colors</a:t>
            </a:r>
          </a:p>
        </p:txBody>
      </p:sp>
      <p:sp>
        <p:nvSpPr>
          <p:cNvPr id="25" name="Oval 24">
            <a:extLst>
              <a:ext uri="{FF2B5EF4-FFF2-40B4-BE49-F238E27FC236}">
                <a16:creationId xmlns:a16="http://schemas.microsoft.com/office/drawing/2014/main" id="{F0440B29-F9B3-1B4C-90F1-0E81DD63B9FD}"/>
              </a:ext>
            </a:extLst>
          </p:cNvPr>
          <p:cNvSpPr>
            <a:spLocks noChangeAspect="1"/>
          </p:cNvSpPr>
          <p:nvPr userDrawn="1"/>
        </p:nvSpPr>
        <p:spPr>
          <a:xfrm>
            <a:off x="13058431"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2BF1DF30-E5DD-0343-9377-CC5F9B19E389}"/>
              </a:ext>
            </a:extLst>
          </p:cNvPr>
          <p:cNvSpPr>
            <a:spLocks noChangeAspect="1"/>
          </p:cNvSpPr>
          <p:nvPr userDrawn="1"/>
        </p:nvSpPr>
        <p:spPr>
          <a:xfrm>
            <a:off x="13058431"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7" name="Oval 26">
            <a:extLst>
              <a:ext uri="{FF2B5EF4-FFF2-40B4-BE49-F238E27FC236}">
                <a16:creationId xmlns:a16="http://schemas.microsoft.com/office/drawing/2014/main" id="{A8087CA3-74AF-C943-B09C-8B5B63A09325}"/>
              </a:ext>
            </a:extLst>
          </p:cNvPr>
          <p:cNvSpPr>
            <a:spLocks noChangeAspect="1"/>
          </p:cNvSpPr>
          <p:nvPr userDrawn="1"/>
        </p:nvSpPr>
        <p:spPr>
          <a:xfrm>
            <a:off x="13058431"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8" name="Oval 27">
            <a:extLst>
              <a:ext uri="{FF2B5EF4-FFF2-40B4-BE49-F238E27FC236}">
                <a16:creationId xmlns:a16="http://schemas.microsoft.com/office/drawing/2014/main" id="{A21FC307-24F5-B84D-8F32-540B8E39A461}"/>
              </a:ext>
            </a:extLst>
          </p:cNvPr>
          <p:cNvSpPr>
            <a:spLocks noChangeAspect="1"/>
          </p:cNvSpPr>
          <p:nvPr userDrawn="1"/>
        </p:nvSpPr>
        <p:spPr>
          <a:xfrm>
            <a:off x="13058431"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9" name="Oval 28">
            <a:extLst>
              <a:ext uri="{FF2B5EF4-FFF2-40B4-BE49-F238E27FC236}">
                <a16:creationId xmlns:a16="http://schemas.microsoft.com/office/drawing/2014/main" id="{27CDFDCD-BA88-C54F-8B4A-EC263419FC6B}"/>
              </a:ext>
            </a:extLst>
          </p:cNvPr>
          <p:cNvSpPr>
            <a:spLocks noChangeAspect="1"/>
          </p:cNvSpPr>
          <p:nvPr userDrawn="1"/>
        </p:nvSpPr>
        <p:spPr>
          <a:xfrm>
            <a:off x="12496173" y="3753421"/>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BC070D51-91A0-CA4F-A287-1E772044FEB0}"/>
              </a:ext>
            </a:extLst>
          </p:cNvPr>
          <p:cNvSpPr>
            <a:spLocks noChangeAspect="1"/>
          </p:cNvSpPr>
          <p:nvPr userDrawn="1"/>
        </p:nvSpPr>
        <p:spPr>
          <a:xfrm>
            <a:off x="12496173" y="3189142"/>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1" name="Oval 30">
            <a:extLst>
              <a:ext uri="{FF2B5EF4-FFF2-40B4-BE49-F238E27FC236}">
                <a16:creationId xmlns:a16="http://schemas.microsoft.com/office/drawing/2014/main" id="{43A0F30C-8297-234A-A2E1-63B699325E51}"/>
              </a:ext>
            </a:extLst>
          </p:cNvPr>
          <p:cNvSpPr>
            <a:spLocks noChangeAspect="1"/>
          </p:cNvSpPr>
          <p:nvPr userDrawn="1"/>
        </p:nvSpPr>
        <p:spPr>
          <a:xfrm>
            <a:off x="13058431" y="3753421"/>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479E1C01-F5B6-7546-A51F-195C6BFF0575}"/>
              </a:ext>
            </a:extLst>
          </p:cNvPr>
          <p:cNvSpPr>
            <a:spLocks noChangeAspect="1"/>
          </p:cNvSpPr>
          <p:nvPr userDrawn="1"/>
        </p:nvSpPr>
        <p:spPr>
          <a:xfrm>
            <a:off x="13058431" y="3189142"/>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3" name="Rectangle 32">
            <a:extLst>
              <a:ext uri="{FF2B5EF4-FFF2-40B4-BE49-F238E27FC236}">
                <a16:creationId xmlns:a16="http://schemas.microsoft.com/office/drawing/2014/main" id="{A0A07A68-C228-5945-BC69-C651A588EC56}"/>
              </a:ext>
            </a:extLst>
          </p:cNvPr>
          <p:cNvSpPr/>
          <p:nvPr userDrawn="1"/>
        </p:nvSpPr>
        <p:spPr>
          <a:xfrm>
            <a:off x="12496173" y="5246520"/>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Highlight Colors</a:t>
            </a:r>
          </a:p>
        </p:txBody>
      </p:sp>
      <p:sp>
        <p:nvSpPr>
          <p:cNvPr id="34" name="Oval 33">
            <a:extLst>
              <a:ext uri="{FF2B5EF4-FFF2-40B4-BE49-F238E27FC236}">
                <a16:creationId xmlns:a16="http://schemas.microsoft.com/office/drawing/2014/main" id="{46A82CD8-ECC5-C742-BBCC-CC3F62FA3C1A}"/>
              </a:ext>
            </a:extLst>
          </p:cNvPr>
          <p:cNvSpPr>
            <a:spLocks noChangeAspect="1"/>
          </p:cNvSpPr>
          <p:nvPr userDrawn="1"/>
        </p:nvSpPr>
        <p:spPr>
          <a:xfrm>
            <a:off x="12496173" y="5686891"/>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DFC51E78-F280-5640-A737-520900CE5A94}"/>
              </a:ext>
            </a:extLst>
          </p:cNvPr>
          <p:cNvSpPr>
            <a:spLocks noChangeAspect="1"/>
          </p:cNvSpPr>
          <p:nvPr userDrawn="1"/>
        </p:nvSpPr>
        <p:spPr>
          <a:xfrm>
            <a:off x="12496173" y="6256544"/>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6" name="Oval 35">
            <a:extLst>
              <a:ext uri="{FF2B5EF4-FFF2-40B4-BE49-F238E27FC236}">
                <a16:creationId xmlns:a16="http://schemas.microsoft.com/office/drawing/2014/main" id="{B990D329-BF20-114D-A907-3C203E8207D9}"/>
              </a:ext>
            </a:extLst>
          </p:cNvPr>
          <p:cNvSpPr>
            <a:spLocks noChangeAspect="1"/>
          </p:cNvSpPr>
          <p:nvPr userDrawn="1"/>
        </p:nvSpPr>
        <p:spPr>
          <a:xfrm>
            <a:off x="13058431" y="5686891"/>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7" name="Oval 36">
            <a:extLst>
              <a:ext uri="{FF2B5EF4-FFF2-40B4-BE49-F238E27FC236}">
                <a16:creationId xmlns:a16="http://schemas.microsoft.com/office/drawing/2014/main" id="{F879D327-656D-584A-AA21-586149DC54FE}"/>
              </a:ext>
            </a:extLst>
          </p:cNvPr>
          <p:cNvSpPr>
            <a:spLocks noChangeAspect="1"/>
          </p:cNvSpPr>
          <p:nvPr userDrawn="1"/>
        </p:nvSpPr>
        <p:spPr>
          <a:xfrm>
            <a:off x="13058431" y="6256544"/>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8" name="Oval 37">
            <a:extLst>
              <a:ext uri="{FF2B5EF4-FFF2-40B4-BE49-F238E27FC236}">
                <a16:creationId xmlns:a16="http://schemas.microsoft.com/office/drawing/2014/main" id="{E0385C20-1F04-674B-8EB6-F88720AC322A}"/>
              </a:ext>
            </a:extLst>
          </p:cNvPr>
          <p:cNvSpPr>
            <a:spLocks noChangeAspect="1"/>
          </p:cNvSpPr>
          <p:nvPr userDrawn="1"/>
        </p:nvSpPr>
        <p:spPr>
          <a:xfrm>
            <a:off x="13614687" y="5686891"/>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A6432D40-261B-BA49-B45A-AA15FBD2491E}"/>
              </a:ext>
            </a:extLst>
          </p:cNvPr>
          <p:cNvSpPr>
            <a:spLocks noChangeAspect="1"/>
          </p:cNvSpPr>
          <p:nvPr userDrawn="1"/>
        </p:nvSpPr>
        <p:spPr>
          <a:xfrm>
            <a:off x="13614687" y="6256544"/>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78485342-0681-A544-8448-3388C94990E6}"/>
              </a:ext>
            </a:extLst>
          </p:cNvPr>
          <p:cNvSpPr>
            <a:spLocks noChangeAspect="1"/>
          </p:cNvSpPr>
          <p:nvPr userDrawn="1"/>
        </p:nvSpPr>
        <p:spPr>
          <a:xfrm>
            <a:off x="12496173" y="4317700"/>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E1AA35C5-FA30-B442-909A-982FA731B100}"/>
              </a:ext>
            </a:extLst>
          </p:cNvPr>
          <p:cNvSpPr>
            <a:spLocks noChangeAspect="1"/>
          </p:cNvSpPr>
          <p:nvPr userDrawn="1"/>
        </p:nvSpPr>
        <p:spPr>
          <a:xfrm>
            <a:off x="13058431" y="4317700"/>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TextBox 41">
            <a:extLst>
              <a:ext uri="{FF2B5EF4-FFF2-40B4-BE49-F238E27FC236}">
                <a16:creationId xmlns:a16="http://schemas.microsoft.com/office/drawing/2014/main" id="{097E06A3-C041-BB43-8D89-7916770404AE}"/>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 name="Date Placeholder 1">
            <a:extLst>
              <a:ext uri="{FF2B5EF4-FFF2-40B4-BE49-F238E27FC236}">
                <a16:creationId xmlns:a16="http://schemas.microsoft.com/office/drawing/2014/main" id="{68BF5480-2952-3D45-91E5-E2F52AAE1D44}"/>
              </a:ext>
            </a:extLst>
          </p:cNvPr>
          <p:cNvSpPr>
            <a:spLocks noGrp="1"/>
          </p:cNvSpPr>
          <p:nvPr>
            <p:ph type="dt" sz="half" idx="14"/>
          </p:nvPr>
        </p:nvSpPr>
        <p:spPr/>
        <p:txBody>
          <a:bodyPr/>
          <a:lstStyle/>
          <a:p>
            <a:endParaRPr lang="en-GB"/>
          </a:p>
        </p:txBody>
      </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p>
            <a:r>
              <a:rPr lang="en-GB" dirty="0"/>
              <a:t>For Internal Use Only. ©2020 AVEVA Group plc and its subsidiaries. All rights reserved.</a:t>
            </a:r>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4344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GB"/>
              <a:t>Click to edit Master title style</a:t>
            </a:r>
            <a:endParaRPr lang="en-US"/>
          </a:p>
        </p:txBody>
      </p:sp>
      <p:sp>
        <p:nvSpPr>
          <p:cNvPr id="2" name="Date Placeholder 1">
            <a:extLst>
              <a:ext uri="{FF2B5EF4-FFF2-40B4-BE49-F238E27FC236}">
                <a16:creationId xmlns:a16="http://schemas.microsoft.com/office/drawing/2014/main" id="{EFAB6B6F-C73D-194F-811F-DB3D35358E86}"/>
              </a:ext>
            </a:extLst>
          </p:cNvPr>
          <p:cNvSpPr>
            <a:spLocks noGrp="1"/>
          </p:cNvSpPr>
          <p:nvPr>
            <p:ph type="dt" sz="half" idx="14"/>
          </p:nvPr>
        </p:nvSpPr>
        <p:spPr/>
        <p:txBody>
          <a:bodyPr/>
          <a:lstStyle/>
          <a:p>
            <a:endParaRPr lang="en-GB"/>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GB" dirty="0"/>
              <a:t>For Internal Use Only. ©2020 AVEVA Group plc and its subsidiaries. All rights reserved.</a:t>
            </a:r>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87185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9A0F925-BD14-364D-90F2-D69B2C436BC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GB" dirty="0"/>
              <a:t>For Internal Use Only. ©2020 AVEVA Group plc and its subsidiaries. All rights reserved.</a:t>
            </a:r>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6006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134A081-2BA8-274F-A434-934CA19BD395}"/>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GB" dirty="0"/>
              <a:t>For Internal Use Only. ©2020 AVEVA Group plc and its subsidiaries. All rights reserved.</a:t>
            </a:r>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18">
            <a:extLst>
              <a:ext uri="{FF2B5EF4-FFF2-40B4-BE49-F238E27FC236}">
                <a16:creationId xmlns:a16="http://schemas.microsoft.com/office/drawing/2014/main" id="{67C6BB98-DD69-594B-A11B-8E7417647853}"/>
              </a:ext>
            </a:extLst>
          </p:cNvPr>
          <p:cNvSpPr>
            <a:spLocks noChangeAspect="1"/>
          </p:cNvSpPr>
          <p:nvPr userDrawn="1"/>
        </p:nvSpPr>
        <p:spPr>
          <a:xfrm>
            <a:off x="12496173"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83ED3DD6-C488-874C-B315-75BC51E1D5BB}"/>
              </a:ext>
            </a:extLst>
          </p:cNvPr>
          <p:cNvSpPr>
            <a:spLocks noChangeAspect="1"/>
          </p:cNvSpPr>
          <p:nvPr userDrawn="1"/>
        </p:nvSpPr>
        <p:spPr>
          <a:xfrm>
            <a:off x="12496173"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0A16E875-3D8C-0F4D-A319-3ABB4AF1DE3E}"/>
              </a:ext>
            </a:extLst>
          </p:cNvPr>
          <p:cNvSpPr>
            <a:spLocks noChangeAspect="1"/>
          </p:cNvSpPr>
          <p:nvPr userDrawn="1"/>
        </p:nvSpPr>
        <p:spPr>
          <a:xfrm>
            <a:off x="12496173"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A629104C-31E6-B547-8AE6-7095DA99AC4B}"/>
              </a:ext>
            </a:extLst>
          </p:cNvPr>
          <p:cNvSpPr/>
          <p:nvPr userDrawn="1"/>
        </p:nvSpPr>
        <p:spPr>
          <a:xfrm>
            <a:off x="12496173" y="-7645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Primary Palette</a:t>
            </a:r>
          </a:p>
        </p:txBody>
      </p:sp>
      <p:sp>
        <p:nvSpPr>
          <p:cNvPr id="23" name="Rectangle 22">
            <a:extLst>
              <a:ext uri="{FF2B5EF4-FFF2-40B4-BE49-F238E27FC236}">
                <a16:creationId xmlns:a16="http://schemas.microsoft.com/office/drawing/2014/main" id="{1BDBB11D-267D-2A48-9D38-A204618DC5C5}"/>
              </a:ext>
            </a:extLst>
          </p:cNvPr>
          <p:cNvSpPr/>
          <p:nvPr userDrawn="1"/>
        </p:nvSpPr>
        <p:spPr>
          <a:xfrm>
            <a:off x="12496173" y="278640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Secondary Colors</a:t>
            </a:r>
          </a:p>
        </p:txBody>
      </p:sp>
      <p:sp>
        <p:nvSpPr>
          <p:cNvPr id="24" name="Oval 23">
            <a:extLst>
              <a:ext uri="{FF2B5EF4-FFF2-40B4-BE49-F238E27FC236}">
                <a16:creationId xmlns:a16="http://schemas.microsoft.com/office/drawing/2014/main" id="{FD5D4EC3-4911-974B-8641-B451CBD98D44}"/>
              </a:ext>
            </a:extLst>
          </p:cNvPr>
          <p:cNvSpPr>
            <a:spLocks noChangeAspect="1"/>
          </p:cNvSpPr>
          <p:nvPr userDrawn="1"/>
        </p:nvSpPr>
        <p:spPr>
          <a:xfrm>
            <a:off x="13058431"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1D7BAF04-43D7-194B-8517-D7D81A8DA847}"/>
              </a:ext>
            </a:extLst>
          </p:cNvPr>
          <p:cNvSpPr>
            <a:spLocks noChangeAspect="1"/>
          </p:cNvSpPr>
          <p:nvPr userDrawn="1"/>
        </p:nvSpPr>
        <p:spPr>
          <a:xfrm>
            <a:off x="13058431"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F5C6809E-2A1F-B34B-A8A0-46FE7D8FC3D1}"/>
              </a:ext>
            </a:extLst>
          </p:cNvPr>
          <p:cNvSpPr>
            <a:spLocks noChangeAspect="1"/>
          </p:cNvSpPr>
          <p:nvPr userDrawn="1"/>
        </p:nvSpPr>
        <p:spPr>
          <a:xfrm>
            <a:off x="13058431"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7" name="Oval 26">
            <a:extLst>
              <a:ext uri="{FF2B5EF4-FFF2-40B4-BE49-F238E27FC236}">
                <a16:creationId xmlns:a16="http://schemas.microsoft.com/office/drawing/2014/main" id="{1F317EA4-BF4D-E64E-9373-43DE62AB2AF1}"/>
              </a:ext>
            </a:extLst>
          </p:cNvPr>
          <p:cNvSpPr>
            <a:spLocks noChangeAspect="1"/>
          </p:cNvSpPr>
          <p:nvPr userDrawn="1"/>
        </p:nvSpPr>
        <p:spPr>
          <a:xfrm>
            <a:off x="13058431"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8" name="Oval 27">
            <a:extLst>
              <a:ext uri="{FF2B5EF4-FFF2-40B4-BE49-F238E27FC236}">
                <a16:creationId xmlns:a16="http://schemas.microsoft.com/office/drawing/2014/main" id="{F7461A9F-81B6-2343-BEC9-966A972CA6A0}"/>
              </a:ext>
            </a:extLst>
          </p:cNvPr>
          <p:cNvSpPr>
            <a:spLocks noChangeAspect="1"/>
          </p:cNvSpPr>
          <p:nvPr userDrawn="1"/>
        </p:nvSpPr>
        <p:spPr>
          <a:xfrm>
            <a:off x="12496173" y="3753421"/>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9" name="Oval 28">
            <a:extLst>
              <a:ext uri="{FF2B5EF4-FFF2-40B4-BE49-F238E27FC236}">
                <a16:creationId xmlns:a16="http://schemas.microsoft.com/office/drawing/2014/main" id="{0B44259A-E088-344D-90CF-6A101ADC3FA3}"/>
              </a:ext>
            </a:extLst>
          </p:cNvPr>
          <p:cNvSpPr>
            <a:spLocks noChangeAspect="1"/>
          </p:cNvSpPr>
          <p:nvPr userDrawn="1"/>
        </p:nvSpPr>
        <p:spPr>
          <a:xfrm>
            <a:off x="12496173" y="3189142"/>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6F1B71A0-BF78-CC43-A116-01007524027B}"/>
              </a:ext>
            </a:extLst>
          </p:cNvPr>
          <p:cNvSpPr>
            <a:spLocks noChangeAspect="1"/>
          </p:cNvSpPr>
          <p:nvPr userDrawn="1"/>
        </p:nvSpPr>
        <p:spPr>
          <a:xfrm>
            <a:off x="13058431" y="3753421"/>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1" name="Oval 30">
            <a:extLst>
              <a:ext uri="{FF2B5EF4-FFF2-40B4-BE49-F238E27FC236}">
                <a16:creationId xmlns:a16="http://schemas.microsoft.com/office/drawing/2014/main" id="{C304D4CA-9627-FC44-8B5A-125B1974D4FF}"/>
              </a:ext>
            </a:extLst>
          </p:cNvPr>
          <p:cNvSpPr>
            <a:spLocks noChangeAspect="1"/>
          </p:cNvSpPr>
          <p:nvPr userDrawn="1"/>
        </p:nvSpPr>
        <p:spPr>
          <a:xfrm>
            <a:off x="13058431" y="3189142"/>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2" name="Rectangle 31">
            <a:extLst>
              <a:ext uri="{FF2B5EF4-FFF2-40B4-BE49-F238E27FC236}">
                <a16:creationId xmlns:a16="http://schemas.microsoft.com/office/drawing/2014/main" id="{0A359F90-3570-6E44-A78B-1822A7F0E85C}"/>
              </a:ext>
            </a:extLst>
          </p:cNvPr>
          <p:cNvSpPr/>
          <p:nvPr userDrawn="1"/>
        </p:nvSpPr>
        <p:spPr>
          <a:xfrm>
            <a:off x="12496173" y="5246520"/>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Highlight Colors</a:t>
            </a:r>
          </a:p>
        </p:txBody>
      </p:sp>
      <p:sp>
        <p:nvSpPr>
          <p:cNvPr id="33" name="Oval 32">
            <a:extLst>
              <a:ext uri="{FF2B5EF4-FFF2-40B4-BE49-F238E27FC236}">
                <a16:creationId xmlns:a16="http://schemas.microsoft.com/office/drawing/2014/main" id="{73FF12A5-D66F-6C41-B855-37FECCF33D0D}"/>
              </a:ext>
            </a:extLst>
          </p:cNvPr>
          <p:cNvSpPr>
            <a:spLocks noChangeAspect="1"/>
          </p:cNvSpPr>
          <p:nvPr userDrawn="1"/>
        </p:nvSpPr>
        <p:spPr>
          <a:xfrm>
            <a:off x="12496173" y="5686891"/>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E5F57846-A745-4948-A1B5-B4369CC0B966}"/>
              </a:ext>
            </a:extLst>
          </p:cNvPr>
          <p:cNvSpPr>
            <a:spLocks noChangeAspect="1"/>
          </p:cNvSpPr>
          <p:nvPr userDrawn="1"/>
        </p:nvSpPr>
        <p:spPr>
          <a:xfrm>
            <a:off x="12496173" y="6256544"/>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28523937-983E-694C-A8BA-98AA8B30584B}"/>
              </a:ext>
            </a:extLst>
          </p:cNvPr>
          <p:cNvSpPr>
            <a:spLocks noChangeAspect="1"/>
          </p:cNvSpPr>
          <p:nvPr userDrawn="1"/>
        </p:nvSpPr>
        <p:spPr>
          <a:xfrm>
            <a:off x="13058431" y="5686891"/>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6" name="Oval 35">
            <a:extLst>
              <a:ext uri="{FF2B5EF4-FFF2-40B4-BE49-F238E27FC236}">
                <a16:creationId xmlns:a16="http://schemas.microsoft.com/office/drawing/2014/main" id="{651D52F2-EFA2-1F46-B056-B6100A18A6A8}"/>
              </a:ext>
            </a:extLst>
          </p:cNvPr>
          <p:cNvSpPr>
            <a:spLocks noChangeAspect="1"/>
          </p:cNvSpPr>
          <p:nvPr userDrawn="1"/>
        </p:nvSpPr>
        <p:spPr>
          <a:xfrm>
            <a:off x="13058431" y="6256544"/>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7" name="Oval 36">
            <a:extLst>
              <a:ext uri="{FF2B5EF4-FFF2-40B4-BE49-F238E27FC236}">
                <a16:creationId xmlns:a16="http://schemas.microsoft.com/office/drawing/2014/main" id="{921A8502-6F6C-8544-B671-6FC10C4A48B0}"/>
              </a:ext>
            </a:extLst>
          </p:cNvPr>
          <p:cNvSpPr>
            <a:spLocks noChangeAspect="1"/>
          </p:cNvSpPr>
          <p:nvPr userDrawn="1"/>
        </p:nvSpPr>
        <p:spPr>
          <a:xfrm>
            <a:off x="13614687" y="5686891"/>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8" name="Oval 37">
            <a:extLst>
              <a:ext uri="{FF2B5EF4-FFF2-40B4-BE49-F238E27FC236}">
                <a16:creationId xmlns:a16="http://schemas.microsoft.com/office/drawing/2014/main" id="{DE0F76AD-265C-514E-8356-0EE9AE09EEC3}"/>
              </a:ext>
            </a:extLst>
          </p:cNvPr>
          <p:cNvSpPr>
            <a:spLocks noChangeAspect="1"/>
          </p:cNvSpPr>
          <p:nvPr userDrawn="1"/>
        </p:nvSpPr>
        <p:spPr>
          <a:xfrm>
            <a:off x="13614687" y="6256544"/>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18389524-2A1B-C247-B615-FDCFBC8E2A37}"/>
              </a:ext>
            </a:extLst>
          </p:cNvPr>
          <p:cNvSpPr>
            <a:spLocks noChangeAspect="1"/>
          </p:cNvSpPr>
          <p:nvPr userDrawn="1"/>
        </p:nvSpPr>
        <p:spPr>
          <a:xfrm>
            <a:off x="12496173" y="4317700"/>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A4C3996-6374-EA41-8A4B-27F72E05E28E}"/>
              </a:ext>
            </a:extLst>
          </p:cNvPr>
          <p:cNvSpPr>
            <a:spLocks noChangeAspect="1"/>
          </p:cNvSpPr>
          <p:nvPr userDrawn="1"/>
        </p:nvSpPr>
        <p:spPr>
          <a:xfrm>
            <a:off x="13058431" y="4317700"/>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TextBox 40">
            <a:extLst>
              <a:ext uri="{FF2B5EF4-FFF2-40B4-BE49-F238E27FC236}">
                <a16:creationId xmlns:a16="http://schemas.microsoft.com/office/drawing/2014/main" id="{919C9F30-0D44-3440-A4B1-572BCCCC58AB}"/>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851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GB"/>
              <a:t>Click to edit Master title style</a:t>
            </a:r>
            <a:endParaRPr lang="en-US" dirty="0"/>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9B74262E-7BF6-274C-912E-71C875AE5A09}"/>
              </a:ext>
            </a:extLst>
          </p:cNvPr>
          <p:cNvSpPr>
            <a:spLocks noGrp="1"/>
          </p:cNvSpPr>
          <p:nvPr>
            <p:ph type="dt" sz="half" idx="21"/>
          </p:nvPr>
        </p:nvSpPr>
        <p:spPr/>
        <p:txBody>
          <a:bodyPr/>
          <a:lstStyle/>
          <a:p>
            <a:endParaRPr lang="en-GB"/>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GB" dirty="0"/>
              <a:t>For Internal Use Only. ©2020 AVEVA Group plc and its subsidiaries. All rights reserved.</a:t>
            </a:r>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91806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18">
            <a:extLst>
              <a:ext uri="{FF2B5EF4-FFF2-40B4-BE49-F238E27FC236}">
                <a16:creationId xmlns:a16="http://schemas.microsoft.com/office/drawing/2014/main" id="{5B9FA0AD-F377-BA47-8814-F263CE306C45}"/>
              </a:ext>
            </a:extLst>
          </p:cNvPr>
          <p:cNvSpPr>
            <a:spLocks noChangeAspect="1"/>
          </p:cNvSpPr>
          <p:nvPr userDrawn="1"/>
        </p:nvSpPr>
        <p:spPr>
          <a:xfrm>
            <a:off x="12496173"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CDF72DE6-10B3-1F4B-A255-B6CA4CE6B6AC}"/>
              </a:ext>
            </a:extLst>
          </p:cNvPr>
          <p:cNvSpPr>
            <a:spLocks noChangeAspect="1"/>
          </p:cNvSpPr>
          <p:nvPr userDrawn="1"/>
        </p:nvSpPr>
        <p:spPr>
          <a:xfrm>
            <a:off x="12496173"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10A5612-0092-0040-967B-5CA5700DD85A}"/>
              </a:ext>
            </a:extLst>
          </p:cNvPr>
          <p:cNvSpPr>
            <a:spLocks noChangeAspect="1"/>
          </p:cNvSpPr>
          <p:nvPr userDrawn="1"/>
        </p:nvSpPr>
        <p:spPr>
          <a:xfrm>
            <a:off x="12496173"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C8889F74-4F34-0244-A384-42E7ED3AA3F6}"/>
              </a:ext>
            </a:extLst>
          </p:cNvPr>
          <p:cNvSpPr/>
          <p:nvPr userDrawn="1"/>
        </p:nvSpPr>
        <p:spPr>
          <a:xfrm>
            <a:off x="12496173" y="-7645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Primary Palette</a:t>
            </a:r>
          </a:p>
        </p:txBody>
      </p:sp>
      <p:sp>
        <p:nvSpPr>
          <p:cNvPr id="23" name="Rectangle 22">
            <a:extLst>
              <a:ext uri="{FF2B5EF4-FFF2-40B4-BE49-F238E27FC236}">
                <a16:creationId xmlns:a16="http://schemas.microsoft.com/office/drawing/2014/main" id="{709AF111-FA5D-9944-8DB0-C845FFB7D596}"/>
              </a:ext>
            </a:extLst>
          </p:cNvPr>
          <p:cNvSpPr/>
          <p:nvPr userDrawn="1"/>
        </p:nvSpPr>
        <p:spPr>
          <a:xfrm>
            <a:off x="12496173" y="278640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Secondary Colors</a:t>
            </a:r>
          </a:p>
        </p:txBody>
      </p:sp>
      <p:sp>
        <p:nvSpPr>
          <p:cNvPr id="24" name="Oval 23">
            <a:extLst>
              <a:ext uri="{FF2B5EF4-FFF2-40B4-BE49-F238E27FC236}">
                <a16:creationId xmlns:a16="http://schemas.microsoft.com/office/drawing/2014/main" id="{90B2410B-D5BF-8943-9A67-B3A876BDF41E}"/>
              </a:ext>
            </a:extLst>
          </p:cNvPr>
          <p:cNvSpPr>
            <a:spLocks noChangeAspect="1"/>
          </p:cNvSpPr>
          <p:nvPr userDrawn="1"/>
        </p:nvSpPr>
        <p:spPr>
          <a:xfrm>
            <a:off x="13058431"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1A5C89D5-50B8-564C-868A-6CC599D000C9}"/>
              </a:ext>
            </a:extLst>
          </p:cNvPr>
          <p:cNvSpPr>
            <a:spLocks noChangeAspect="1"/>
          </p:cNvSpPr>
          <p:nvPr userDrawn="1"/>
        </p:nvSpPr>
        <p:spPr>
          <a:xfrm>
            <a:off x="13058431"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7D08F363-EE2C-4F4C-95E2-41A4CE6AA097}"/>
              </a:ext>
            </a:extLst>
          </p:cNvPr>
          <p:cNvSpPr>
            <a:spLocks noChangeAspect="1"/>
          </p:cNvSpPr>
          <p:nvPr userDrawn="1"/>
        </p:nvSpPr>
        <p:spPr>
          <a:xfrm>
            <a:off x="13058431"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7" name="Oval 26">
            <a:extLst>
              <a:ext uri="{FF2B5EF4-FFF2-40B4-BE49-F238E27FC236}">
                <a16:creationId xmlns:a16="http://schemas.microsoft.com/office/drawing/2014/main" id="{34400D86-7F67-BD4B-9253-CA6DEF39FDA8}"/>
              </a:ext>
            </a:extLst>
          </p:cNvPr>
          <p:cNvSpPr>
            <a:spLocks noChangeAspect="1"/>
          </p:cNvSpPr>
          <p:nvPr userDrawn="1"/>
        </p:nvSpPr>
        <p:spPr>
          <a:xfrm>
            <a:off x="13058431"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8" name="Oval 27">
            <a:extLst>
              <a:ext uri="{FF2B5EF4-FFF2-40B4-BE49-F238E27FC236}">
                <a16:creationId xmlns:a16="http://schemas.microsoft.com/office/drawing/2014/main" id="{72461AEF-A207-FA4C-9309-F66243F81ADB}"/>
              </a:ext>
            </a:extLst>
          </p:cNvPr>
          <p:cNvSpPr>
            <a:spLocks noChangeAspect="1"/>
          </p:cNvSpPr>
          <p:nvPr userDrawn="1"/>
        </p:nvSpPr>
        <p:spPr>
          <a:xfrm>
            <a:off x="12496173" y="3753421"/>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9" name="Oval 28">
            <a:extLst>
              <a:ext uri="{FF2B5EF4-FFF2-40B4-BE49-F238E27FC236}">
                <a16:creationId xmlns:a16="http://schemas.microsoft.com/office/drawing/2014/main" id="{46849203-11BE-C148-BF6C-E24BF0BBF2DD}"/>
              </a:ext>
            </a:extLst>
          </p:cNvPr>
          <p:cNvSpPr>
            <a:spLocks noChangeAspect="1"/>
          </p:cNvSpPr>
          <p:nvPr userDrawn="1"/>
        </p:nvSpPr>
        <p:spPr>
          <a:xfrm>
            <a:off x="12496173" y="3189142"/>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8E10A3FE-E582-4D4F-9B25-EF58E33BE8A8}"/>
              </a:ext>
            </a:extLst>
          </p:cNvPr>
          <p:cNvSpPr>
            <a:spLocks noChangeAspect="1"/>
          </p:cNvSpPr>
          <p:nvPr userDrawn="1"/>
        </p:nvSpPr>
        <p:spPr>
          <a:xfrm>
            <a:off x="13058431" y="3753421"/>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1" name="Oval 30">
            <a:extLst>
              <a:ext uri="{FF2B5EF4-FFF2-40B4-BE49-F238E27FC236}">
                <a16:creationId xmlns:a16="http://schemas.microsoft.com/office/drawing/2014/main" id="{CFA4DA0A-FDF8-AF43-BA1D-65CD294BFE2C}"/>
              </a:ext>
            </a:extLst>
          </p:cNvPr>
          <p:cNvSpPr>
            <a:spLocks noChangeAspect="1"/>
          </p:cNvSpPr>
          <p:nvPr userDrawn="1"/>
        </p:nvSpPr>
        <p:spPr>
          <a:xfrm>
            <a:off x="13058431" y="3189142"/>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2" name="Rectangle 31">
            <a:extLst>
              <a:ext uri="{FF2B5EF4-FFF2-40B4-BE49-F238E27FC236}">
                <a16:creationId xmlns:a16="http://schemas.microsoft.com/office/drawing/2014/main" id="{F5999F15-8F15-034B-BA31-077ED6CDD13D}"/>
              </a:ext>
            </a:extLst>
          </p:cNvPr>
          <p:cNvSpPr/>
          <p:nvPr userDrawn="1"/>
        </p:nvSpPr>
        <p:spPr>
          <a:xfrm>
            <a:off x="12496173" y="5246520"/>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Highlight Colors</a:t>
            </a:r>
          </a:p>
        </p:txBody>
      </p:sp>
      <p:sp>
        <p:nvSpPr>
          <p:cNvPr id="33" name="Oval 32">
            <a:extLst>
              <a:ext uri="{FF2B5EF4-FFF2-40B4-BE49-F238E27FC236}">
                <a16:creationId xmlns:a16="http://schemas.microsoft.com/office/drawing/2014/main" id="{C98DEA5D-7CF6-DE4E-A9F5-30F1623589CA}"/>
              </a:ext>
            </a:extLst>
          </p:cNvPr>
          <p:cNvSpPr>
            <a:spLocks noChangeAspect="1"/>
          </p:cNvSpPr>
          <p:nvPr userDrawn="1"/>
        </p:nvSpPr>
        <p:spPr>
          <a:xfrm>
            <a:off x="12496173" y="5686891"/>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3912B6F-34BB-F245-8888-C9EEB45A7111}"/>
              </a:ext>
            </a:extLst>
          </p:cNvPr>
          <p:cNvSpPr>
            <a:spLocks noChangeAspect="1"/>
          </p:cNvSpPr>
          <p:nvPr userDrawn="1"/>
        </p:nvSpPr>
        <p:spPr>
          <a:xfrm>
            <a:off x="12496173" y="6256544"/>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0663FE81-183C-1644-A2C0-2400878EDA2A}"/>
              </a:ext>
            </a:extLst>
          </p:cNvPr>
          <p:cNvSpPr>
            <a:spLocks noChangeAspect="1"/>
          </p:cNvSpPr>
          <p:nvPr userDrawn="1"/>
        </p:nvSpPr>
        <p:spPr>
          <a:xfrm>
            <a:off x="13058431" y="5686891"/>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6" name="Oval 35">
            <a:extLst>
              <a:ext uri="{FF2B5EF4-FFF2-40B4-BE49-F238E27FC236}">
                <a16:creationId xmlns:a16="http://schemas.microsoft.com/office/drawing/2014/main" id="{CE02348E-277F-9842-93E1-726382FA1208}"/>
              </a:ext>
            </a:extLst>
          </p:cNvPr>
          <p:cNvSpPr>
            <a:spLocks noChangeAspect="1"/>
          </p:cNvSpPr>
          <p:nvPr userDrawn="1"/>
        </p:nvSpPr>
        <p:spPr>
          <a:xfrm>
            <a:off x="13058431" y="6256544"/>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7" name="Oval 36">
            <a:extLst>
              <a:ext uri="{FF2B5EF4-FFF2-40B4-BE49-F238E27FC236}">
                <a16:creationId xmlns:a16="http://schemas.microsoft.com/office/drawing/2014/main" id="{2B95F4BC-4FD1-1847-A649-3A3F3D85FD61}"/>
              </a:ext>
            </a:extLst>
          </p:cNvPr>
          <p:cNvSpPr>
            <a:spLocks noChangeAspect="1"/>
          </p:cNvSpPr>
          <p:nvPr userDrawn="1"/>
        </p:nvSpPr>
        <p:spPr>
          <a:xfrm>
            <a:off x="13614687" y="5686891"/>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8" name="Oval 37">
            <a:extLst>
              <a:ext uri="{FF2B5EF4-FFF2-40B4-BE49-F238E27FC236}">
                <a16:creationId xmlns:a16="http://schemas.microsoft.com/office/drawing/2014/main" id="{16977FC4-005A-2440-B012-EC41C7D44115}"/>
              </a:ext>
            </a:extLst>
          </p:cNvPr>
          <p:cNvSpPr>
            <a:spLocks noChangeAspect="1"/>
          </p:cNvSpPr>
          <p:nvPr userDrawn="1"/>
        </p:nvSpPr>
        <p:spPr>
          <a:xfrm>
            <a:off x="13614687" y="6256544"/>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D87C2C87-BCAB-6340-B0F6-88E72D528A6E}"/>
              </a:ext>
            </a:extLst>
          </p:cNvPr>
          <p:cNvSpPr>
            <a:spLocks noChangeAspect="1"/>
          </p:cNvSpPr>
          <p:nvPr userDrawn="1"/>
        </p:nvSpPr>
        <p:spPr>
          <a:xfrm>
            <a:off x="12496173" y="4317700"/>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5D879540-42B6-5C48-BE9B-ACECD9623503}"/>
              </a:ext>
            </a:extLst>
          </p:cNvPr>
          <p:cNvSpPr>
            <a:spLocks noChangeAspect="1"/>
          </p:cNvSpPr>
          <p:nvPr userDrawn="1"/>
        </p:nvSpPr>
        <p:spPr>
          <a:xfrm>
            <a:off x="13058431" y="4317700"/>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TextBox 40">
            <a:extLst>
              <a:ext uri="{FF2B5EF4-FFF2-40B4-BE49-F238E27FC236}">
                <a16:creationId xmlns:a16="http://schemas.microsoft.com/office/drawing/2014/main" id="{9BFF9181-74B0-0E4C-8AB2-8C419D51B0A1}"/>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 name="Date Placeholder 1">
            <a:extLst>
              <a:ext uri="{FF2B5EF4-FFF2-40B4-BE49-F238E27FC236}">
                <a16:creationId xmlns:a16="http://schemas.microsoft.com/office/drawing/2014/main" id="{5D0171E3-5B8E-ED4E-873A-CD2A5988448F}"/>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GB" dirty="0"/>
              <a:t>For Internal Use Only. ©2020 AVEVA Group plc and its subsidiaries. All rights reserved.</a:t>
            </a:r>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541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4AD94-4469-4263-BEE2-FBDE160260CC}"/>
              </a:ext>
            </a:extLst>
          </p:cNvPr>
          <p:cNvSpPr txBox="1"/>
          <p:nvPr userDrawn="1"/>
        </p:nvSpPr>
        <p:spPr>
          <a:xfrm>
            <a:off x="1008711" y="3347077"/>
            <a:ext cx="4681182" cy="720000"/>
          </a:xfrm>
          <a:prstGeom prst="rect">
            <a:avLst/>
          </a:prstGeom>
          <a:noFill/>
        </p:spPr>
        <p:txBody>
          <a:bodyPr wrap="square" lIns="0" tIns="0" rIns="0" bIns="0" rtlCol="0">
            <a:noAutofit/>
          </a:bodyPr>
          <a:lstStyle/>
          <a:p>
            <a:pPr>
              <a:lnSpc>
                <a:spcPct val="150000"/>
              </a:lnSpc>
            </a:pPr>
            <a:r>
              <a:rPr lang="en-GB" sz="1800" b="0">
                <a:solidFill>
                  <a:schemeClr val="bg1"/>
                </a:solidFill>
                <a:latin typeface="+mn-lt"/>
                <a:cs typeface="Calibri" panose="020F0502020204030204" pitchFamily="34" charset="0"/>
              </a:rPr>
              <a:t>linkedin.com/company/aveva </a:t>
            </a:r>
          </a:p>
          <a:p>
            <a:pPr>
              <a:lnSpc>
                <a:spcPct val="150000"/>
              </a:lnSpc>
            </a:pPr>
            <a:r>
              <a:rPr lang="en-GB" sz="1800" b="0" noProof="1">
                <a:solidFill>
                  <a:schemeClr val="bg1"/>
                </a:solidFill>
                <a:latin typeface="+mn-lt"/>
                <a:cs typeface="Calibri" panose="020F0502020204030204" pitchFamily="34" charset="0"/>
              </a:rPr>
              <a:t>@avevagroup</a:t>
            </a:r>
            <a:r>
              <a:rPr lang="en-GB" sz="1800" b="0">
                <a:solidFill>
                  <a:schemeClr val="bg1"/>
                </a:solidFill>
                <a:latin typeface="+mn-lt"/>
                <a:cs typeface="Calibri" panose="020F0502020204030204" pitchFamily="34" charset="0"/>
              </a:rPr>
              <a:t> </a:t>
            </a:r>
          </a:p>
        </p:txBody>
      </p:sp>
      <p:sp>
        <p:nvSpPr>
          <p:cNvPr id="21" name="TextBox 20">
            <a:extLst>
              <a:ext uri="{FF2B5EF4-FFF2-40B4-BE49-F238E27FC236}">
                <a16:creationId xmlns:a16="http://schemas.microsoft.com/office/drawing/2014/main" id="{820D0BB1-8604-4E24-9239-2A9B494261E3}"/>
              </a:ext>
            </a:extLst>
          </p:cNvPr>
          <p:cNvSpPr txBox="1"/>
          <p:nvPr userDrawn="1"/>
        </p:nvSpPr>
        <p:spPr>
          <a:xfrm>
            <a:off x="609600" y="4142232"/>
            <a:ext cx="5486400"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bg1"/>
                </a:solidFill>
                <a:latin typeface="+mn-lt"/>
                <a:cs typeface="Calibri" panose="020F0502020204030204" pitchFamily="34" charset="0"/>
              </a:rPr>
              <a:t>About AVEVA </a:t>
            </a:r>
          </a:p>
          <a:p>
            <a:pPr>
              <a:lnSpc>
                <a:spcPts val="1200"/>
              </a:lnSpc>
              <a:spcAft>
                <a:spcPts val="600"/>
              </a:spcAft>
            </a:pPr>
            <a:r>
              <a:rPr lang="en-GB" sz="1000" spc="20">
                <a:solidFill>
                  <a:schemeClr val="bg1"/>
                </a:solidFill>
                <a:latin typeface="+mn-lt"/>
                <a:cs typeface="Calibri" panose="020F0502020204030204" pitchFamily="34" charset="0"/>
              </a:rPr>
              <a:t>AVEVA is a global leader in engineering and industrial software driving digital transformation across the entire asset and operational life cycle of capital-intensive industries. </a:t>
            </a:r>
          </a:p>
          <a:p>
            <a:pPr>
              <a:lnSpc>
                <a:spcPts val="1200"/>
              </a:lnSpc>
              <a:spcAft>
                <a:spcPts val="600"/>
              </a:spcAft>
            </a:pPr>
            <a:r>
              <a:rPr lang="en-GB" sz="1000" spc="20">
                <a:solidFill>
                  <a:schemeClr val="bg1"/>
                </a:solidFill>
                <a:latin typeface="+mn-lt"/>
                <a:cs typeface="Calibri" panose="020F0502020204030204" pitchFamily="34" charset="0"/>
              </a:rPr>
              <a:t>The company’s engineering, planning and operations, asset performance, and monitoring and control solutions deliver proven results to over 16,000 customers across the globe. Its customers are supported by the largest industrial software ecosystem, including 4,200 partners and 5,700 certified developers. AVEVA is headquartered in Cambridge, UK, with over 4,400 employees at 80 locations in over 40 countries.</a:t>
            </a:r>
          </a:p>
          <a:p>
            <a:pPr>
              <a:lnSpc>
                <a:spcPts val="1200"/>
              </a:lnSpc>
              <a:spcAft>
                <a:spcPts val="600"/>
              </a:spcAft>
            </a:pPr>
            <a:r>
              <a:rPr lang="en-GB" sz="1000" b="0" spc="20" err="1">
                <a:solidFill>
                  <a:schemeClr val="bg1"/>
                </a:solidFill>
                <a:latin typeface="+mn-lt"/>
                <a:cs typeface="Calibri" panose="020F0502020204030204" pitchFamily="34" charset="0"/>
              </a:rPr>
              <a:t>aveva.com</a:t>
            </a:r>
            <a:endParaRPr lang="en-GB" sz="1000" b="0" spc="20">
              <a:solidFill>
                <a:schemeClr val="bg1"/>
              </a:solidFill>
              <a:latin typeface="+mn-lt"/>
              <a:cs typeface="Calibri" panose="020F0502020204030204" pitchFamily="34" charset="0"/>
            </a:endParaRPr>
          </a:p>
        </p:txBody>
      </p:sp>
      <p:sp>
        <p:nvSpPr>
          <p:cNvPr id="8" name="Freeform 5">
            <a:extLst>
              <a:ext uri="{FF2B5EF4-FFF2-40B4-BE49-F238E27FC236}">
                <a16:creationId xmlns:a16="http://schemas.microsoft.com/office/drawing/2014/main" id="{C8D52A2F-39A6-46EB-840D-EA4EC50AE019}"/>
              </a:ext>
            </a:extLst>
          </p:cNvPr>
          <p:cNvSpPr>
            <a:spLocks noChangeAspect="1" noEditPoints="1"/>
          </p:cNvSpPr>
          <p:nvPr userDrawn="1"/>
        </p:nvSpPr>
        <p:spPr bwMode="auto">
          <a:xfrm>
            <a:off x="609600" y="3412813"/>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BB1EEC1D-AB51-46F5-BBC2-87D09F986B00}"/>
              </a:ext>
            </a:extLst>
          </p:cNvPr>
          <p:cNvSpPr>
            <a:spLocks noChangeAspect="1" noEditPoints="1"/>
          </p:cNvSpPr>
          <p:nvPr userDrawn="1"/>
        </p:nvSpPr>
        <p:spPr bwMode="auto">
          <a:xfrm>
            <a:off x="609600" y="3849958"/>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Oval 21">
            <a:extLst>
              <a:ext uri="{FF2B5EF4-FFF2-40B4-BE49-F238E27FC236}">
                <a16:creationId xmlns:a16="http://schemas.microsoft.com/office/drawing/2014/main" id="{5BAA76C4-8F72-1041-937F-B8573204AFBB}"/>
              </a:ext>
            </a:extLst>
          </p:cNvPr>
          <p:cNvSpPr>
            <a:spLocks noChangeAspect="1"/>
          </p:cNvSpPr>
          <p:nvPr userDrawn="1"/>
        </p:nvSpPr>
        <p:spPr>
          <a:xfrm>
            <a:off x="12496173"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3" name="Oval 22">
            <a:extLst>
              <a:ext uri="{FF2B5EF4-FFF2-40B4-BE49-F238E27FC236}">
                <a16:creationId xmlns:a16="http://schemas.microsoft.com/office/drawing/2014/main" id="{9330F844-869B-2B41-B2D5-82154D1B894D}"/>
              </a:ext>
            </a:extLst>
          </p:cNvPr>
          <p:cNvSpPr>
            <a:spLocks noChangeAspect="1"/>
          </p:cNvSpPr>
          <p:nvPr userDrawn="1"/>
        </p:nvSpPr>
        <p:spPr>
          <a:xfrm>
            <a:off x="12496173"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4" name="Oval 23">
            <a:extLst>
              <a:ext uri="{FF2B5EF4-FFF2-40B4-BE49-F238E27FC236}">
                <a16:creationId xmlns:a16="http://schemas.microsoft.com/office/drawing/2014/main" id="{E6260865-E013-A446-BA2C-395BC5CD0C42}"/>
              </a:ext>
            </a:extLst>
          </p:cNvPr>
          <p:cNvSpPr>
            <a:spLocks noChangeAspect="1"/>
          </p:cNvSpPr>
          <p:nvPr userDrawn="1"/>
        </p:nvSpPr>
        <p:spPr>
          <a:xfrm>
            <a:off x="12496173"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Rectangle 24">
            <a:extLst>
              <a:ext uri="{FF2B5EF4-FFF2-40B4-BE49-F238E27FC236}">
                <a16:creationId xmlns:a16="http://schemas.microsoft.com/office/drawing/2014/main" id="{44508293-B6C8-8E4E-B857-172EB7750D19}"/>
              </a:ext>
            </a:extLst>
          </p:cNvPr>
          <p:cNvSpPr/>
          <p:nvPr userDrawn="1"/>
        </p:nvSpPr>
        <p:spPr>
          <a:xfrm>
            <a:off x="12496173" y="-7645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Primary Palette</a:t>
            </a:r>
          </a:p>
        </p:txBody>
      </p:sp>
      <p:sp>
        <p:nvSpPr>
          <p:cNvPr id="26" name="Rectangle 25">
            <a:extLst>
              <a:ext uri="{FF2B5EF4-FFF2-40B4-BE49-F238E27FC236}">
                <a16:creationId xmlns:a16="http://schemas.microsoft.com/office/drawing/2014/main" id="{EB6DCA70-8279-BD4B-BFDC-5C561C11A502}"/>
              </a:ext>
            </a:extLst>
          </p:cNvPr>
          <p:cNvSpPr/>
          <p:nvPr userDrawn="1"/>
        </p:nvSpPr>
        <p:spPr>
          <a:xfrm>
            <a:off x="12496173" y="278640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Secondary Colors</a:t>
            </a:r>
          </a:p>
        </p:txBody>
      </p:sp>
      <p:sp>
        <p:nvSpPr>
          <p:cNvPr id="27" name="Oval 26">
            <a:extLst>
              <a:ext uri="{FF2B5EF4-FFF2-40B4-BE49-F238E27FC236}">
                <a16:creationId xmlns:a16="http://schemas.microsoft.com/office/drawing/2014/main" id="{49D6027A-5F08-EC41-AC5C-76EA5329DB6D}"/>
              </a:ext>
            </a:extLst>
          </p:cNvPr>
          <p:cNvSpPr>
            <a:spLocks noChangeAspect="1"/>
          </p:cNvSpPr>
          <p:nvPr userDrawn="1"/>
        </p:nvSpPr>
        <p:spPr>
          <a:xfrm>
            <a:off x="13058431"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8" name="Oval 27">
            <a:extLst>
              <a:ext uri="{FF2B5EF4-FFF2-40B4-BE49-F238E27FC236}">
                <a16:creationId xmlns:a16="http://schemas.microsoft.com/office/drawing/2014/main" id="{9E3794E5-95D9-6B48-BFA4-629F2D79AD33}"/>
              </a:ext>
            </a:extLst>
          </p:cNvPr>
          <p:cNvSpPr>
            <a:spLocks noChangeAspect="1"/>
          </p:cNvSpPr>
          <p:nvPr userDrawn="1"/>
        </p:nvSpPr>
        <p:spPr>
          <a:xfrm>
            <a:off x="13058431"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9" name="Oval 28">
            <a:extLst>
              <a:ext uri="{FF2B5EF4-FFF2-40B4-BE49-F238E27FC236}">
                <a16:creationId xmlns:a16="http://schemas.microsoft.com/office/drawing/2014/main" id="{EFB911A8-93CD-8747-B166-A47075716A04}"/>
              </a:ext>
            </a:extLst>
          </p:cNvPr>
          <p:cNvSpPr>
            <a:spLocks noChangeAspect="1"/>
          </p:cNvSpPr>
          <p:nvPr userDrawn="1"/>
        </p:nvSpPr>
        <p:spPr>
          <a:xfrm>
            <a:off x="13058431"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6AFCE3F1-4FD7-CC44-B246-1781A7DC2226}"/>
              </a:ext>
            </a:extLst>
          </p:cNvPr>
          <p:cNvSpPr>
            <a:spLocks noChangeAspect="1"/>
          </p:cNvSpPr>
          <p:nvPr userDrawn="1"/>
        </p:nvSpPr>
        <p:spPr>
          <a:xfrm>
            <a:off x="13058431"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1" name="Oval 30">
            <a:extLst>
              <a:ext uri="{FF2B5EF4-FFF2-40B4-BE49-F238E27FC236}">
                <a16:creationId xmlns:a16="http://schemas.microsoft.com/office/drawing/2014/main" id="{D61BF0CF-6859-A641-85A8-0635316BED46}"/>
              </a:ext>
            </a:extLst>
          </p:cNvPr>
          <p:cNvSpPr>
            <a:spLocks noChangeAspect="1"/>
          </p:cNvSpPr>
          <p:nvPr userDrawn="1"/>
        </p:nvSpPr>
        <p:spPr>
          <a:xfrm>
            <a:off x="12496173" y="3753421"/>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6036601-44B7-D149-BF2C-65220DFB3BC4}"/>
              </a:ext>
            </a:extLst>
          </p:cNvPr>
          <p:cNvSpPr>
            <a:spLocks noChangeAspect="1"/>
          </p:cNvSpPr>
          <p:nvPr userDrawn="1"/>
        </p:nvSpPr>
        <p:spPr>
          <a:xfrm>
            <a:off x="12496173" y="3189142"/>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888FDC92-5080-5946-841C-7D3436F11E1B}"/>
              </a:ext>
            </a:extLst>
          </p:cNvPr>
          <p:cNvSpPr>
            <a:spLocks noChangeAspect="1"/>
          </p:cNvSpPr>
          <p:nvPr userDrawn="1"/>
        </p:nvSpPr>
        <p:spPr>
          <a:xfrm>
            <a:off x="13058431" y="3753421"/>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E2B2C8AC-D824-8F4C-80B5-81BE7C73A567}"/>
              </a:ext>
            </a:extLst>
          </p:cNvPr>
          <p:cNvSpPr>
            <a:spLocks noChangeAspect="1"/>
          </p:cNvSpPr>
          <p:nvPr userDrawn="1"/>
        </p:nvSpPr>
        <p:spPr>
          <a:xfrm>
            <a:off x="13058431" y="3189142"/>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5" name="Rectangle 34">
            <a:extLst>
              <a:ext uri="{FF2B5EF4-FFF2-40B4-BE49-F238E27FC236}">
                <a16:creationId xmlns:a16="http://schemas.microsoft.com/office/drawing/2014/main" id="{CAB5309B-D76F-9348-9010-CC8DD3642D5C}"/>
              </a:ext>
            </a:extLst>
          </p:cNvPr>
          <p:cNvSpPr/>
          <p:nvPr userDrawn="1"/>
        </p:nvSpPr>
        <p:spPr>
          <a:xfrm>
            <a:off x="12496173" y="5246520"/>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Highlight Colors</a:t>
            </a:r>
          </a:p>
        </p:txBody>
      </p:sp>
      <p:sp>
        <p:nvSpPr>
          <p:cNvPr id="36" name="Oval 35">
            <a:extLst>
              <a:ext uri="{FF2B5EF4-FFF2-40B4-BE49-F238E27FC236}">
                <a16:creationId xmlns:a16="http://schemas.microsoft.com/office/drawing/2014/main" id="{03C8F7A7-7B87-E044-BB72-C09DC194AA6A}"/>
              </a:ext>
            </a:extLst>
          </p:cNvPr>
          <p:cNvSpPr>
            <a:spLocks noChangeAspect="1"/>
          </p:cNvSpPr>
          <p:nvPr userDrawn="1"/>
        </p:nvSpPr>
        <p:spPr>
          <a:xfrm>
            <a:off x="12496173" y="5686891"/>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7" name="Oval 36">
            <a:extLst>
              <a:ext uri="{FF2B5EF4-FFF2-40B4-BE49-F238E27FC236}">
                <a16:creationId xmlns:a16="http://schemas.microsoft.com/office/drawing/2014/main" id="{A6AE9E09-924C-474E-B667-B29844A1B729}"/>
              </a:ext>
            </a:extLst>
          </p:cNvPr>
          <p:cNvSpPr>
            <a:spLocks noChangeAspect="1"/>
          </p:cNvSpPr>
          <p:nvPr userDrawn="1"/>
        </p:nvSpPr>
        <p:spPr>
          <a:xfrm>
            <a:off x="12496173" y="6256544"/>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8" name="Oval 37">
            <a:extLst>
              <a:ext uri="{FF2B5EF4-FFF2-40B4-BE49-F238E27FC236}">
                <a16:creationId xmlns:a16="http://schemas.microsoft.com/office/drawing/2014/main" id="{F7282BE2-7BDD-F64E-ACB2-657F84594CCE}"/>
              </a:ext>
            </a:extLst>
          </p:cNvPr>
          <p:cNvSpPr>
            <a:spLocks noChangeAspect="1"/>
          </p:cNvSpPr>
          <p:nvPr userDrawn="1"/>
        </p:nvSpPr>
        <p:spPr>
          <a:xfrm>
            <a:off x="13058431" y="5686891"/>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2FC05A66-FE59-3540-80B9-42EDBF2497E3}"/>
              </a:ext>
            </a:extLst>
          </p:cNvPr>
          <p:cNvSpPr>
            <a:spLocks noChangeAspect="1"/>
          </p:cNvSpPr>
          <p:nvPr userDrawn="1"/>
        </p:nvSpPr>
        <p:spPr>
          <a:xfrm>
            <a:off x="13058431" y="6256544"/>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3EAFB470-437C-5C4C-8C1D-E7FECA4946A4}"/>
              </a:ext>
            </a:extLst>
          </p:cNvPr>
          <p:cNvSpPr>
            <a:spLocks noChangeAspect="1"/>
          </p:cNvSpPr>
          <p:nvPr userDrawn="1"/>
        </p:nvSpPr>
        <p:spPr>
          <a:xfrm>
            <a:off x="13614687" y="5686891"/>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6D4CDC6A-AC57-F94A-B2F1-9648500C6BD0}"/>
              </a:ext>
            </a:extLst>
          </p:cNvPr>
          <p:cNvSpPr>
            <a:spLocks noChangeAspect="1"/>
          </p:cNvSpPr>
          <p:nvPr userDrawn="1"/>
        </p:nvSpPr>
        <p:spPr>
          <a:xfrm>
            <a:off x="13614687" y="6256544"/>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Oval 41">
            <a:extLst>
              <a:ext uri="{FF2B5EF4-FFF2-40B4-BE49-F238E27FC236}">
                <a16:creationId xmlns:a16="http://schemas.microsoft.com/office/drawing/2014/main" id="{212E745D-B4CE-2B4B-A291-9603A191E846}"/>
              </a:ext>
            </a:extLst>
          </p:cNvPr>
          <p:cNvSpPr>
            <a:spLocks noChangeAspect="1"/>
          </p:cNvSpPr>
          <p:nvPr userDrawn="1"/>
        </p:nvSpPr>
        <p:spPr>
          <a:xfrm>
            <a:off x="12496173" y="4317700"/>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E39F9D49-2BE9-8D4E-A93F-4284B1140F5C}"/>
              </a:ext>
            </a:extLst>
          </p:cNvPr>
          <p:cNvSpPr>
            <a:spLocks noChangeAspect="1"/>
          </p:cNvSpPr>
          <p:nvPr userDrawn="1"/>
        </p:nvSpPr>
        <p:spPr>
          <a:xfrm>
            <a:off x="13058431" y="4317700"/>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TextBox 43">
            <a:extLst>
              <a:ext uri="{FF2B5EF4-FFF2-40B4-BE49-F238E27FC236}">
                <a16:creationId xmlns:a16="http://schemas.microsoft.com/office/drawing/2014/main" id="{A4E8714B-3CBD-0846-B6EF-5A1CB31B3398}"/>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3" name="Date Placeholder 2">
            <a:extLst>
              <a:ext uri="{FF2B5EF4-FFF2-40B4-BE49-F238E27FC236}">
                <a16:creationId xmlns:a16="http://schemas.microsoft.com/office/drawing/2014/main" id="{F8644303-742E-C441-B280-853AED71E4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GB" dirty="0"/>
              <a:t>For Internal Use Only. ©2020 AVEVA Group plc and its subsidiaries. All rights reserved.</a:t>
            </a:r>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5427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dirty="0"/>
              <a:t>NOTE: </a:t>
            </a:r>
            <a:br>
              <a:rPr lang="en-US" dirty="0"/>
            </a:br>
            <a:r>
              <a:rPr lang="en-US" dirty="0"/>
              <a:t>ANY SLIDE MASTERS APPEARING AFTER THIS ARE OUT OF DATE. </a:t>
            </a:r>
            <a:br>
              <a:rPr lang="en-US" dirty="0"/>
            </a:br>
            <a:r>
              <a:rPr lang="en-US" dirty="0"/>
              <a:t/>
            </a:r>
            <a:br>
              <a:rPr lang="en-US" dirty="0"/>
            </a:br>
            <a:r>
              <a:rPr lang="en-US" dirty="0"/>
              <a:t>PLEASE SELECT A SLIDE LAYOUT FROM ONE OF THE PRECEDING SLIDE MASTERS.</a:t>
            </a:r>
          </a:p>
        </p:txBody>
      </p:sp>
      <p:sp>
        <p:nvSpPr>
          <p:cNvPr id="5" name="Date Placeholder 4">
            <a:extLst>
              <a:ext uri="{FF2B5EF4-FFF2-40B4-BE49-F238E27FC236}">
                <a16:creationId xmlns:a16="http://schemas.microsoft.com/office/drawing/2014/main" id="{B94C3CD1-1109-3B40-B35E-D0C509C4BA3E}"/>
              </a:ext>
            </a:extLst>
          </p:cNvPr>
          <p:cNvSpPr>
            <a:spLocks noGrp="1"/>
          </p:cNvSpPr>
          <p:nvPr>
            <p:ph type="dt" sz="half" idx="12"/>
          </p:nvPr>
        </p:nvSpPr>
        <p:spPr/>
        <p:txBody>
          <a:bodyPr/>
          <a:lstStyle/>
          <a:p>
            <a:endParaRPr lang="en-GB"/>
          </a:p>
        </p:txBody>
      </p:sp>
      <p:sp>
        <p:nvSpPr>
          <p:cNvPr id="4" name="TextBox 3">
            <a:extLst>
              <a:ext uri="{FF2B5EF4-FFF2-40B4-BE49-F238E27FC236}">
                <a16:creationId xmlns:a16="http://schemas.microsoft.com/office/drawing/2014/main" id="{9AD5DACC-6660-F749-B6B2-69AC9AA32DBE}"/>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66241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xmlns=""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0" name="Date Placeholder 29">
            <a:extLst>
              <a:ext uri="{FF2B5EF4-FFF2-40B4-BE49-F238E27FC236}">
                <a16:creationId xmlns:a16="http://schemas.microsoft.com/office/drawing/2014/main" id="{DE67C133-D251-3247-8D2E-92740381BC98}"/>
              </a:ext>
            </a:extLst>
          </p:cNvPr>
          <p:cNvSpPr>
            <a:spLocks noGrp="1"/>
          </p:cNvSpPr>
          <p:nvPr>
            <p:ph type="dt" sz="half" idx="26"/>
          </p:nvPr>
        </p:nvSpPr>
        <p:spPr/>
        <p:txBody>
          <a:bodyPr/>
          <a:lstStyle/>
          <a:p>
            <a:endParaRPr lang="en-GB"/>
          </a:p>
        </p:txBody>
      </p:sp>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a:t>© 2020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24045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ko-KR" altLang="en-US"/>
              <a:t>마스터 제목 스타일 편집</a:t>
            </a:r>
            <a:endParaRPr lang="en-US" dirty="0"/>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a:extLst>
              <a:ext uri="{FF2B5EF4-FFF2-40B4-BE49-F238E27FC236}">
                <a16:creationId xmlns:a16="http://schemas.microsoft.com/office/drawing/2014/main" id="{9B74262E-7BF6-274C-912E-71C875AE5A09}"/>
              </a:ext>
            </a:extLst>
          </p:cNvPr>
          <p:cNvSpPr>
            <a:spLocks noGrp="1"/>
          </p:cNvSpPr>
          <p:nvPr>
            <p:ph type="dt" sz="half" idx="21"/>
          </p:nvPr>
        </p:nvSpPr>
        <p:spPr/>
        <p:txBody>
          <a:bodyPr/>
          <a:lstStyle/>
          <a:p>
            <a:endParaRPr lang="en-GB"/>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US"/>
              <a:t>© 2020 AVEVA Group plc and its subsidiaries. All rights reserved.</a:t>
            </a:r>
            <a:endParaRPr lang="en-GB"/>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79141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mj-lt"/>
                <a:cs typeface="Calibri" panose="020F0502020204030204" pitchFamily="34" charset="0"/>
              </a:defRPr>
            </a:lvl1pPr>
          </a:lstStyle>
          <a:p>
            <a:pPr lvl="0"/>
            <a:r>
              <a:rPr lang="en-GB" dirty="0"/>
              <a:t>Section 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xmlns=""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
        <p:nvSpPr>
          <p:cNvPr id="5" name="Date Placeholder 4">
            <a:extLst>
              <a:ext uri="{FF2B5EF4-FFF2-40B4-BE49-F238E27FC236}">
                <a16:creationId xmlns:a16="http://schemas.microsoft.com/office/drawing/2014/main" id="{3FEB1B45-4536-A84A-9C89-A153658DADE4}"/>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p>
            <a:r>
              <a:rPr lang="en-US"/>
              <a:t>© 2020 AVEVA Group plc and its subsidiaries. All rights reserved.</a:t>
            </a:r>
            <a:endParaRPr lang="en-GB" dirty="0"/>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p>
            <a:fld id="{267CDB12-45E5-4FD7-AE50-9CB5AFC72BA1}" type="slidenum">
              <a:rPr lang="en-GB" smtClean="0"/>
              <a:pPr/>
              <a:t>‹#›</a:t>
            </a:fld>
            <a:endParaRPr lang="en-GB" dirty="0"/>
          </a:p>
        </p:txBody>
      </p:sp>
      <p:grpSp>
        <p:nvGrpSpPr>
          <p:cNvPr id="40" name="Group 39">
            <a:extLst>
              <a:ext uri="{FF2B5EF4-FFF2-40B4-BE49-F238E27FC236}">
                <a16:creationId xmlns:a16="http://schemas.microsoft.com/office/drawing/2014/main" id="{D59FB222-023C-4A27-909E-85CCD23E7F63}"/>
              </a:ext>
            </a:extLst>
          </p:cNvPr>
          <p:cNvGrpSpPr/>
          <p:nvPr userDrawn="1"/>
        </p:nvGrpSpPr>
        <p:grpSpPr>
          <a:xfrm>
            <a:off x="12431200" y="152485"/>
            <a:ext cx="971741" cy="2368319"/>
            <a:chOff x="12431200" y="152485"/>
            <a:chExt cx="971741" cy="2368319"/>
          </a:xfrm>
        </p:grpSpPr>
        <p:grpSp>
          <p:nvGrpSpPr>
            <p:cNvPr id="41" name="Group 40">
              <a:extLst>
                <a:ext uri="{FF2B5EF4-FFF2-40B4-BE49-F238E27FC236}">
                  <a16:creationId xmlns:a16="http://schemas.microsoft.com/office/drawing/2014/main" id="{E68812FE-E582-4893-9574-C0D8236866F9}"/>
                </a:ext>
              </a:extLst>
            </p:cNvPr>
            <p:cNvGrpSpPr/>
            <p:nvPr userDrawn="1"/>
          </p:nvGrpSpPr>
          <p:grpSpPr>
            <a:xfrm>
              <a:off x="12431200" y="152485"/>
              <a:ext cx="971741" cy="1804040"/>
              <a:chOff x="12431200" y="152485"/>
              <a:chExt cx="971741" cy="1804040"/>
            </a:xfrm>
          </p:grpSpPr>
          <p:sp>
            <p:nvSpPr>
              <p:cNvPr id="43" name="Oval 42">
                <a:extLst>
                  <a:ext uri="{FF2B5EF4-FFF2-40B4-BE49-F238E27FC236}">
                    <a16:creationId xmlns:a16="http://schemas.microsoft.com/office/drawing/2014/main" id="{EE5EF1D4-1344-4110-95D8-ABC8603F2186}"/>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B5B867B6-AF67-459F-B464-A438DCCB107D}"/>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4A08F2-E2BB-4357-8215-256021817FD5}"/>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Rectangle 45">
                <a:extLst>
                  <a:ext uri="{FF2B5EF4-FFF2-40B4-BE49-F238E27FC236}">
                    <a16:creationId xmlns:a16="http://schemas.microsoft.com/office/drawing/2014/main" id="{D7B60C1B-9448-4C11-A74B-EBA2DF0001FC}"/>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7" name="Oval 46">
                <a:extLst>
                  <a:ext uri="{FF2B5EF4-FFF2-40B4-BE49-F238E27FC236}">
                    <a16:creationId xmlns:a16="http://schemas.microsoft.com/office/drawing/2014/main" id="{4B611D4C-E42F-4E22-9E6F-9DC5209837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B5B5C84D-D783-421B-BDAD-D63E05765F8B}"/>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BDE96D7-4CE0-47A8-BC8D-2156FCFB348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2" name="Oval 41">
              <a:extLst>
                <a:ext uri="{FF2B5EF4-FFF2-40B4-BE49-F238E27FC236}">
                  <a16:creationId xmlns:a16="http://schemas.microsoft.com/office/drawing/2014/main" id="{CC3D19FF-A3F8-482C-B982-C6AAB7582871}"/>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0" name="Group 49">
            <a:extLst>
              <a:ext uri="{FF2B5EF4-FFF2-40B4-BE49-F238E27FC236}">
                <a16:creationId xmlns:a16="http://schemas.microsoft.com/office/drawing/2014/main" id="{09073E19-DD4E-428B-A07E-156F397777E8}"/>
              </a:ext>
            </a:extLst>
          </p:cNvPr>
          <p:cNvGrpSpPr/>
          <p:nvPr userDrawn="1"/>
        </p:nvGrpSpPr>
        <p:grpSpPr>
          <a:xfrm>
            <a:off x="12431200" y="4770851"/>
            <a:ext cx="1376999" cy="1419507"/>
            <a:chOff x="12431200" y="4979663"/>
            <a:chExt cx="1376999" cy="1419507"/>
          </a:xfrm>
        </p:grpSpPr>
        <p:sp>
          <p:nvSpPr>
            <p:cNvPr id="51" name="Rectangle 50">
              <a:extLst>
                <a:ext uri="{FF2B5EF4-FFF2-40B4-BE49-F238E27FC236}">
                  <a16:creationId xmlns:a16="http://schemas.microsoft.com/office/drawing/2014/main" id="{70956E0B-BE53-4F98-B0B3-C9A0F792340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2" name="Oval 51">
              <a:extLst>
                <a:ext uri="{FF2B5EF4-FFF2-40B4-BE49-F238E27FC236}">
                  <a16:creationId xmlns:a16="http://schemas.microsoft.com/office/drawing/2014/main" id="{E3E4110A-7785-4A32-9D26-A7B9A5A5DB6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1D72238F-08AD-44AE-A3ED-D2BAA005B48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D18799B5-FAFB-4537-9F7C-88EA08AB8651}"/>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EDE2334-4A52-4576-A010-CA7DBEB51329}"/>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42B89D03-5836-493B-BCC9-F7DAAFB1C903}"/>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C2D84EC-DF3B-430E-B2EF-651592D2993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B8DCB963-2128-400D-A17A-4930DFCB707B}"/>
              </a:ext>
            </a:extLst>
          </p:cNvPr>
          <p:cNvGrpSpPr/>
          <p:nvPr userDrawn="1"/>
        </p:nvGrpSpPr>
        <p:grpSpPr>
          <a:xfrm>
            <a:off x="12431200" y="2675600"/>
            <a:ext cx="971741" cy="1940780"/>
            <a:chOff x="12431200" y="2678506"/>
            <a:chExt cx="971741" cy="1940780"/>
          </a:xfrm>
        </p:grpSpPr>
        <p:sp>
          <p:nvSpPr>
            <p:cNvPr id="59" name="Rectangle 58">
              <a:extLst>
                <a:ext uri="{FF2B5EF4-FFF2-40B4-BE49-F238E27FC236}">
                  <a16:creationId xmlns:a16="http://schemas.microsoft.com/office/drawing/2014/main" id="{CE9F8C1A-F084-4085-B46D-459FC464300F}"/>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0" name="Oval 59">
              <a:extLst>
                <a:ext uri="{FF2B5EF4-FFF2-40B4-BE49-F238E27FC236}">
                  <a16:creationId xmlns:a16="http://schemas.microsoft.com/office/drawing/2014/main" id="{F8AF6C56-12ED-4085-ABA9-ACEB62DB2616}"/>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EE6B83A9-E609-4D97-9B57-1FDC78DA2E2F}"/>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FEE221E9-66E7-462C-A92F-452FAE777A5C}"/>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1F8241F0-ED13-4FDD-A150-1B108CB09EC8}"/>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85B021FF-56DB-40A2-B7AA-215161F179D4}"/>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A15CF907-D6CA-4D71-B382-D60BF888BF00}"/>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6" name="TextBox 65">
            <a:extLst>
              <a:ext uri="{FF2B5EF4-FFF2-40B4-BE49-F238E27FC236}">
                <a16:creationId xmlns:a16="http://schemas.microsoft.com/office/drawing/2014/main" id="{29E7183F-237B-470F-9B49-F1AF1302D25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7" name="Picture 66">
            <a:extLst>
              <a:ext uri="{FF2B5EF4-FFF2-40B4-BE49-F238E27FC236}">
                <a16:creationId xmlns:a16="http://schemas.microsoft.com/office/drawing/2014/main" id="{E0841375-67B3-4803-871B-697B4173D8D3}"/>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8" name="TextBox 67">
            <a:extLst>
              <a:ext uri="{FF2B5EF4-FFF2-40B4-BE49-F238E27FC236}">
                <a16:creationId xmlns:a16="http://schemas.microsoft.com/office/drawing/2014/main" id="{F751043D-25C7-491B-8BF0-2CF990585DA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a:solidFill>
                  <a:schemeClr val="bg1"/>
                </a:solidFill>
                <a:latin typeface="+mj-lt"/>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dirty="0"/>
              <a:t>Optional Subtitle</a:t>
            </a:r>
          </a:p>
        </p:txBody>
      </p:sp>
    </p:spTree>
    <p:extLst>
      <p:ext uri="{BB962C8B-B14F-4D97-AF65-F5344CB8AC3E}">
        <p14:creationId xmlns:p14="http://schemas.microsoft.com/office/powerpoint/2010/main" val="26960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xmlns="" val="1"/>
              </a:ext>
            </a:extLst>
          </p:cNvPr>
          <p:cNvSpPr/>
          <p:nvPr userDrawn="1"/>
        </p:nvSpPr>
        <p:spPr>
          <a:xfrm>
            <a:off x="0" y="0"/>
            <a:ext cx="40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dirty="0"/>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dirty="0"/>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171450" indent="0">
              <a:lnSpc>
                <a:spcPct val="90000"/>
              </a:lnSpc>
              <a:spcBef>
                <a:spcPts val="0"/>
              </a:spcBef>
              <a:spcAft>
                <a:spcPts val="600"/>
              </a:spcAft>
              <a:buNone/>
              <a:defRPr/>
            </a:lvl2pPr>
            <a:lvl3pPr marL="293688" indent="0">
              <a:buNone/>
              <a:tabLst/>
              <a:defRPr/>
            </a:lvl3pPr>
          </a:lstStyle>
          <a:p>
            <a:pPr lvl="0"/>
            <a:r>
              <a:rPr lang="ko-KR" altLang="en-US"/>
              <a:t>마스터 텍스트 스타일을 편집하려면 클릭</a:t>
            </a:r>
          </a:p>
          <a:p>
            <a:pPr lvl="1"/>
            <a:r>
              <a:rPr lang="ko-KR" altLang="en-US"/>
              <a:t>두 번째 수준</a:t>
            </a:r>
          </a:p>
          <a:p>
            <a:pPr lvl="2"/>
            <a:r>
              <a:rPr lang="ko-KR" altLang="en-US"/>
              <a:t>세 번째 수준</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xmlns=""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7833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ko-KR" altLang="en-US"/>
              <a:t>마스터 제목 스타일 편집</a:t>
            </a:r>
            <a:endParaRPr lang="en-US"/>
          </a:p>
        </p:txBody>
      </p:sp>
      <p:sp>
        <p:nvSpPr>
          <p:cNvPr id="2" name="Date Placeholder 1">
            <a:extLst>
              <a:ext uri="{FF2B5EF4-FFF2-40B4-BE49-F238E27FC236}">
                <a16:creationId xmlns:a16="http://schemas.microsoft.com/office/drawing/2014/main" id="{DEE53F4B-3448-F24C-BB12-03A12DD11C3A}"/>
              </a:ext>
            </a:extLst>
          </p:cNvPr>
          <p:cNvSpPr>
            <a:spLocks noGrp="1"/>
          </p:cNvSpPr>
          <p:nvPr>
            <p:ph type="dt" sz="half" idx="18"/>
          </p:nvPr>
        </p:nvSpPr>
        <p:spPr/>
        <p:txBody>
          <a:bodyPr/>
          <a:lstStyle/>
          <a:p>
            <a:endParaRPr lang="en-GB"/>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Tree>
    <p:extLst>
      <p:ext uri="{BB962C8B-B14F-4D97-AF65-F5344CB8AC3E}">
        <p14:creationId xmlns:p14="http://schemas.microsoft.com/office/powerpoint/2010/main" val="402309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ko-KR" altLang="en-US"/>
              <a:t>마스터 제목 스타일 편집</a:t>
            </a:r>
            <a:endParaRPr lang="en-US" dirty="0"/>
          </a:p>
        </p:txBody>
      </p:sp>
      <p:sp>
        <p:nvSpPr>
          <p:cNvPr id="3" name="Date Placeholder 2">
            <a:extLst>
              <a:ext uri="{FF2B5EF4-FFF2-40B4-BE49-F238E27FC236}">
                <a16:creationId xmlns:a16="http://schemas.microsoft.com/office/drawing/2014/main" id="{203BDBFD-DA98-184B-953F-C99703648980}"/>
              </a:ext>
            </a:extLst>
          </p:cNvPr>
          <p:cNvSpPr>
            <a:spLocks noGrp="1"/>
          </p:cNvSpPr>
          <p:nvPr>
            <p:ph type="dt" sz="half" idx="20"/>
          </p:nvPr>
        </p:nvSpPr>
        <p:spPr/>
        <p:txBody>
          <a:bodyPr/>
          <a:lstStyle/>
          <a:p>
            <a:endParaRPr lang="en-GB"/>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Tree>
    <p:extLst>
      <p:ext uri="{BB962C8B-B14F-4D97-AF65-F5344CB8AC3E}">
        <p14:creationId xmlns:p14="http://schemas.microsoft.com/office/powerpoint/2010/main" val="48619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ko-KR" altLang="en-US"/>
              <a:t>마스터 제목 스타일 편집</a:t>
            </a:r>
            <a:endParaRPr lang="en-US"/>
          </a:p>
        </p:txBody>
      </p:sp>
      <p:sp>
        <p:nvSpPr>
          <p:cNvPr id="3" name="Date Placeholder 2">
            <a:extLst>
              <a:ext uri="{FF2B5EF4-FFF2-40B4-BE49-F238E27FC236}">
                <a16:creationId xmlns:a16="http://schemas.microsoft.com/office/drawing/2014/main" id="{10C89D9F-CE07-2A44-BD00-E49F8729675F}"/>
              </a:ext>
            </a:extLst>
          </p:cNvPr>
          <p:cNvSpPr>
            <a:spLocks noGrp="1"/>
          </p:cNvSpPr>
          <p:nvPr>
            <p:ph type="dt" sz="half" idx="19"/>
          </p:nvPr>
        </p:nvSpPr>
        <p:spPr/>
        <p:txBody>
          <a:bodyPr/>
          <a:lstStyle/>
          <a:p>
            <a:endParaRPr lang="en-GB"/>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81960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5FF6-C262-4F26-84C6-4A1A80FCCAE7}"/>
              </a:ext>
            </a:extLst>
          </p:cNvPr>
          <p:cNvSpPr>
            <a:spLocks noGrp="1"/>
          </p:cNvSpPr>
          <p:nvPr>
            <p:ph type="title" hasCustomPrompt="1"/>
          </p:nvPr>
        </p:nvSpPr>
        <p:spPr>
          <a:xfrm>
            <a:off x="609600" y="2752343"/>
            <a:ext cx="7031736" cy="1097280"/>
          </a:xfrm>
        </p:spPr>
        <p:txBody>
          <a:bodyPr tIns="91440" anchor="t" anchorCtr="0">
            <a:noAutofit/>
          </a:bodyPr>
          <a:lstStyle>
            <a:lvl1pPr>
              <a:defRPr sz="4400">
                <a:solidFill>
                  <a:schemeClr val="bg1"/>
                </a:solidFill>
              </a:defRPr>
            </a:lvl1pPr>
          </a:lstStyle>
          <a:p>
            <a:r>
              <a:rPr lang="en-GB" dirty="0"/>
              <a:t>Presentation Title</a:t>
            </a:r>
          </a:p>
        </p:txBody>
      </p:sp>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2648" y="4020694"/>
            <a:ext cx="5944153" cy="352417"/>
          </a:xfrm>
        </p:spPr>
        <p:txBody>
          <a:bodyPr>
            <a:noAutofit/>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xmlns=""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
        <p:nvSpPr>
          <p:cNvPr id="15" name="Oval 14">
            <a:extLst>
              <a:ext uri="{FF2B5EF4-FFF2-40B4-BE49-F238E27FC236}">
                <a16:creationId xmlns:a16="http://schemas.microsoft.com/office/drawing/2014/main" id="{C8C766E2-5DEE-AD40-BF0A-BB39C80FC733}"/>
              </a:ext>
            </a:extLst>
          </p:cNvPr>
          <p:cNvSpPr>
            <a:spLocks noChangeAspect="1"/>
          </p:cNvSpPr>
          <p:nvPr userDrawn="1"/>
        </p:nvSpPr>
        <p:spPr>
          <a:xfrm>
            <a:off x="12496173"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6" name="Oval 15">
            <a:extLst>
              <a:ext uri="{FF2B5EF4-FFF2-40B4-BE49-F238E27FC236}">
                <a16:creationId xmlns:a16="http://schemas.microsoft.com/office/drawing/2014/main" id="{BC88F73B-47CA-3A41-B257-65A4B2AA3DDF}"/>
              </a:ext>
            </a:extLst>
          </p:cNvPr>
          <p:cNvSpPr>
            <a:spLocks noChangeAspect="1"/>
          </p:cNvSpPr>
          <p:nvPr userDrawn="1"/>
        </p:nvSpPr>
        <p:spPr>
          <a:xfrm>
            <a:off x="12496173"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7" name="Oval 16">
            <a:extLst>
              <a:ext uri="{FF2B5EF4-FFF2-40B4-BE49-F238E27FC236}">
                <a16:creationId xmlns:a16="http://schemas.microsoft.com/office/drawing/2014/main" id="{AE6303FE-6B94-0246-9F3F-DE85370747DD}"/>
              </a:ext>
            </a:extLst>
          </p:cNvPr>
          <p:cNvSpPr>
            <a:spLocks noChangeAspect="1"/>
          </p:cNvSpPr>
          <p:nvPr userDrawn="1"/>
        </p:nvSpPr>
        <p:spPr>
          <a:xfrm>
            <a:off x="12496173"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18" name="Rectangle 17">
            <a:extLst>
              <a:ext uri="{FF2B5EF4-FFF2-40B4-BE49-F238E27FC236}">
                <a16:creationId xmlns:a16="http://schemas.microsoft.com/office/drawing/2014/main" id="{2016AD62-1432-8144-A0BE-E7F3274FA9FE}"/>
              </a:ext>
            </a:extLst>
          </p:cNvPr>
          <p:cNvSpPr/>
          <p:nvPr userDrawn="1"/>
        </p:nvSpPr>
        <p:spPr>
          <a:xfrm>
            <a:off x="12496173" y="-7645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Primary Palette</a:t>
            </a:r>
          </a:p>
        </p:txBody>
      </p:sp>
      <p:sp>
        <p:nvSpPr>
          <p:cNvPr id="19" name="Rectangle 18">
            <a:extLst>
              <a:ext uri="{FF2B5EF4-FFF2-40B4-BE49-F238E27FC236}">
                <a16:creationId xmlns:a16="http://schemas.microsoft.com/office/drawing/2014/main" id="{62333030-506C-4949-9E8E-12D91B557B07}"/>
              </a:ext>
            </a:extLst>
          </p:cNvPr>
          <p:cNvSpPr/>
          <p:nvPr userDrawn="1"/>
        </p:nvSpPr>
        <p:spPr>
          <a:xfrm>
            <a:off x="12496173" y="278640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Secondary Colors</a:t>
            </a:r>
          </a:p>
        </p:txBody>
      </p:sp>
      <p:sp>
        <p:nvSpPr>
          <p:cNvPr id="20" name="Oval 19">
            <a:extLst>
              <a:ext uri="{FF2B5EF4-FFF2-40B4-BE49-F238E27FC236}">
                <a16:creationId xmlns:a16="http://schemas.microsoft.com/office/drawing/2014/main" id="{D07F00A1-6CA1-A643-B718-E9C0FCCCB494}"/>
              </a:ext>
            </a:extLst>
          </p:cNvPr>
          <p:cNvSpPr>
            <a:spLocks noChangeAspect="1"/>
          </p:cNvSpPr>
          <p:nvPr userDrawn="1"/>
        </p:nvSpPr>
        <p:spPr>
          <a:xfrm>
            <a:off x="13058431"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410A5201-755E-DC4D-BB02-7BA8F543A0B7}"/>
              </a:ext>
            </a:extLst>
          </p:cNvPr>
          <p:cNvSpPr>
            <a:spLocks noChangeAspect="1"/>
          </p:cNvSpPr>
          <p:nvPr userDrawn="1"/>
        </p:nvSpPr>
        <p:spPr>
          <a:xfrm>
            <a:off x="13058431"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Oval 21">
            <a:extLst>
              <a:ext uri="{FF2B5EF4-FFF2-40B4-BE49-F238E27FC236}">
                <a16:creationId xmlns:a16="http://schemas.microsoft.com/office/drawing/2014/main" id="{D5E5B3D5-9182-2941-AA80-1592BE4E3C3B}"/>
              </a:ext>
            </a:extLst>
          </p:cNvPr>
          <p:cNvSpPr>
            <a:spLocks noChangeAspect="1"/>
          </p:cNvSpPr>
          <p:nvPr userDrawn="1"/>
        </p:nvSpPr>
        <p:spPr>
          <a:xfrm>
            <a:off x="13058431"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3" name="Oval 22">
            <a:extLst>
              <a:ext uri="{FF2B5EF4-FFF2-40B4-BE49-F238E27FC236}">
                <a16:creationId xmlns:a16="http://schemas.microsoft.com/office/drawing/2014/main" id="{33256AE6-CB5E-0D4A-8CC9-C384CBDAD86D}"/>
              </a:ext>
            </a:extLst>
          </p:cNvPr>
          <p:cNvSpPr>
            <a:spLocks noChangeAspect="1"/>
          </p:cNvSpPr>
          <p:nvPr userDrawn="1"/>
        </p:nvSpPr>
        <p:spPr>
          <a:xfrm>
            <a:off x="13058431"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CC2138F3-8E6D-CE4C-B172-9D7195E8D043}"/>
              </a:ext>
            </a:extLst>
          </p:cNvPr>
          <p:cNvSpPr>
            <a:spLocks noChangeAspect="1"/>
          </p:cNvSpPr>
          <p:nvPr userDrawn="1"/>
        </p:nvSpPr>
        <p:spPr>
          <a:xfrm>
            <a:off x="12496173" y="3753421"/>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B74C39A-CD7C-BB41-89D4-6C1C41460C14}"/>
              </a:ext>
            </a:extLst>
          </p:cNvPr>
          <p:cNvSpPr>
            <a:spLocks noChangeAspect="1"/>
          </p:cNvSpPr>
          <p:nvPr userDrawn="1"/>
        </p:nvSpPr>
        <p:spPr>
          <a:xfrm>
            <a:off x="12496173" y="3189142"/>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7" name="Oval 26">
            <a:extLst>
              <a:ext uri="{FF2B5EF4-FFF2-40B4-BE49-F238E27FC236}">
                <a16:creationId xmlns:a16="http://schemas.microsoft.com/office/drawing/2014/main" id="{12DA989F-DB48-F341-BDCD-3686175129C7}"/>
              </a:ext>
            </a:extLst>
          </p:cNvPr>
          <p:cNvSpPr>
            <a:spLocks noChangeAspect="1"/>
          </p:cNvSpPr>
          <p:nvPr userDrawn="1"/>
        </p:nvSpPr>
        <p:spPr>
          <a:xfrm>
            <a:off x="13058431" y="3753421"/>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8" name="Oval 27">
            <a:extLst>
              <a:ext uri="{FF2B5EF4-FFF2-40B4-BE49-F238E27FC236}">
                <a16:creationId xmlns:a16="http://schemas.microsoft.com/office/drawing/2014/main" id="{0584F383-181F-CA49-AA10-745243B50E1D}"/>
              </a:ext>
            </a:extLst>
          </p:cNvPr>
          <p:cNvSpPr>
            <a:spLocks noChangeAspect="1"/>
          </p:cNvSpPr>
          <p:nvPr userDrawn="1"/>
        </p:nvSpPr>
        <p:spPr>
          <a:xfrm>
            <a:off x="13058431" y="3189142"/>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9" name="Rectangle 28">
            <a:extLst>
              <a:ext uri="{FF2B5EF4-FFF2-40B4-BE49-F238E27FC236}">
                <a16:creationId xmlns:a16="http://schemas.microsoft.com/office/drawing/2014/main" id="{FBBC2134-13B8-4B4E-9582-F7FEA9C92045}"/>
              </a:ext>
            </a:extLst>
          </p:cNvPr>
          <p:cNvSpPr/>
          <p:nvPr userDrawn="1"/>
        </p:nvSpPr>
        <p:spPr>
          <a:xfrm>
            <a:off x="12496173" y="5246520"/>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Highlight Colors</a:t>
            </a:r>
          </a:p>
        </p:txBody>
      </p:sp>
      <p:sp>
        <p:nvSpPr>
          <p:cNvPr id="30" name="Oval 29">
            <a:extLst>
              <a:ext uri="{FF2B5EF4-FFF2-40B4-BE49-F238E27FC236}">
                <a16:creationId xmlns:a16="http://schemas.microsoft.com/office/drawing/2014/main" id="{9FC5EDDA-E882-614C-A831-3719D53E04A7}"/>
              </a:ext>
            </a:extLst>
          </p:cNvPr>
          <p:cNvSpPr>
            <a:spLocks noChangeAspect="1"/>
          </p:cNvSpPr>
          <p:nvPr userDrawn="1"/>
        </p:nvSpPr>
        <p:spPr>
          <a:xfrm>
            <a:off x="12496173" y="5686891"/>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1" name="Oval 30">
            <a:extLst>
              <a:ext uri="{FF2B5EF4-FFF2-40B4-BE49-F238E27FC236}">
                <a16:creationId xmlns:a16="http://schemas.microsoft.com/office/drawing/2014/main" id="{50B33422-7FC3-AC41-950D-C374EFEDD5D7}"/>
              </a:ext>
            </a:extLst>
          </p:cNvPr>
          <p:cNvSpPr>
            <a:spLocks noChangeAspect="1"/>
          </p:cNvSpPr>
          <p:nvPr userDrawn="1"/>
        </p:nvSpPr>
        <p:spPr>
          <a:xfrm>
            <a:off x="12496173" y="6256544"/>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5CA4397-CAC6-934F-8C78-5338036702E2}"/>
              </a:ext>
            </a:extLst>
          </p:cNvPr>
          <p:cNvSpPr>
            <a:spLocks noChangeAspect="1"/>
          </p:cNvSpPr>
          <p:nvPr userDrawn="1"/>
        </p:nvSpPr>
        <p:spPr>
          <a:xfrm>
            <a:off x="13058431" y="5686891"/>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D1DF3A7F-B8E8-AC41-83BE-C72292783AA6}"/>
              </a:ext>
            </a:extLst>
          </p:cNvPr>
          <p:cNvSpPr>
            <a:spLocks noChangeAspect="1"/>
          </p:cNvSpPr>
          <p:nvPr userDrawn="1"/>
        </p:nvSpPr>
        <p:spPr>
          <a:xfrm>
            <a:off x="13058431" y="6256544"/>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8A9EBBA8-5B34-B64C-8912-D0DE4966B659}"/>
              </a:ext>
            </a:extLst>
          </p:cNvPr>
          <p:cNvSpPr>
            <a:spLocks noChangeAspect="1"/>
          </p:cNvSpPr>
          <p:nvPr userDrawn="1"/>
        </p:nvSpPr>
        <p:spPr>
          <a:xfrm>
            <a:off x="13614687" y="5686891"/>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8E62C7A5-9E40-094E-AAF9-E73B26FB9024}"/>
              </a:ext>
            </a:extLst>
          </p:cNvPr>
          <p:cNvSpPr>
            <a:spLocks noChangeAspect="1"/>
          </p:cNvSpPr>
          <p:nvPr userDrawn="1"/>
        </p:nvSpPr>
        <p:spPr>
          <a:xfrm>
            <a:off x="13614687" y="6256544"/>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6" name="Oval 35">
            <a:extLst>
              <a:ext uri="{FF2B5EF4-FFF2-40B4-BE49-F238E27FC236}">
                <a16:creationId xmlns:a16="http://schemas.microsoft.com/office/drawing/2014/main" id="{B6C3B8F4-2425-9744-8379-7A90AB98E8B7}"/>
              </a:ext>
            </a:extLst>
          </p:cNvPr>
          <p:cNvSpPr>
            <a:spLocks noChangeAspect="1"/>
          </p:cNvSpPr>
          <p:nvPr userDrawn="1"/>
        </p:nvSpPr>
        <p:spPr>
          <a:xfrm>
            <a:off x="12496173" y="4317700"/>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7" name="Oval 36">
            <a:extLst>
              <a:ext uri="{FF2B5EF4-FFF2-40B4-BE49-F238E27FC236}">
                <a16:creationId xmlns:a16="http://schemas.microsoft.com/office/drawing/2014/main" id="{F73D873F-B0AE-5D4D-91B4-7FFEC093A7B9}"/>
              </a:ext>
            </a:extLst>
          </p:cNvPr>
          <p:cNvSpPr>
            <a:spLocks noChangeAspect="1"/>
          </p:cNvSpPr>
          <p:nvPr userDrawn="1"/>
        </p:nvSpPr>
        <p:spPr>
          <a:xfrm>
            <a:off x="13058431" y="4317700"/>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8" name="TextBox 37">
            <a:extLst>
              <a:ext uri="{FF2B5EF4-FFF2-40B4-BE49-F238E27FC236}">
                <a16:creationId xmlns:a16="http://schemas.microsoft.com/office/drawing/2014/main" id="{C2D478D6-5FCB-2848-A436-8B577B0A3663}"/>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5" name="Date Placeholder 4">
            <a:extLst>
              <a:ext uri="{FF2B5EF4-FFF2-40B4-BE49-F238E27FC236}">
                <a16:creationId xmlns:a16="http://schemas.microsoft.com/office/drawing/2014/main" id="{3FEB1B45-4536-A84A-9C89-A153658DADE4}"/>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p>
            <a:r>
              <a:rPr lang="en-GB" dirty="0"/>
              <a:t>For Internal Use Only. ©2020 AVEVA Group plc and its subsidiaries. All rights reserved.</a:t>
            </a:r>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59389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ko-KR" altLang="en-US"/>
              <a:t>마스터 제목 스타일 편집</a:t>
            </a:r>
            <a:endParaRPr lang="en-GB" dirty="0"/>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ko-KR" altLang="en-US"/>
              <a:t>마스터 텍스트 스타일을 편집하려면 클릭</a:t>
            </a:r>
          </a:p>
          <a:p>
            <a:pPr lvl="1"/>
            <a:r>
              <a:rPr lang="ko-KR" altLang="en-US"/>
              <a:t>두 번째 수준</a:t>
            </a:r>
          </a:p>
          <a:p>
            <a:pPr lvl="2"/>
            <a:r>
              <a:rPr lang="ko-KR" altLang="en-US"/>
              <a:t>세 번째 수준</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6" name="Date Placeholder 5">
            <a:extLst>
              <a:ext uri="{FF2B5EF4-FFF2-40B4-BE49-F238E27FC236}">
                <a16:creationId xmlns:a16="http://schemas.microsoft.com/office/drawing/2014/main" id="{8DB7DE2B-3BDD-5146-9B51-E5508BE0A132}"/>
              </a:ext>
            </a:extLst>
          </p:cNvPr>
          <p:cNvSpPr>
            <a:spLocks noGrp="1"/>
          </p:cNvSpPr>
          <p:nvPr>
            <p:ph type="dt" sz="half" idx="19"/>
          </p:nvPr>
        </p:nvSpPr>
        <p:spPr/>
        <p:txBody>
          <a:bodyPr/>
          <a:lstStyle/>
          <a:p>
            <a:endParaRPr lang="en-GB"/>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347113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ko-KR" altLang="en-US"/>
              <a:t>마스터 제목 스타일 편집</a:t>
            </a:r>
            <a:endParaRPr lang="en-GB" dirty="0"/>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p:nvPr>
        </p:nvSpPr>
        <p:spPr>
          <a:xfrm>
            <a:off x="609600" y="1920239"/>
            <a:ext cx="5212080" cy="4142231"/>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마스터 텍스트 스타일을 편집하려면 클릭</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두 번째 수준</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세 번째 수준</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네 번째 수준</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다섯 번째 수준</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6" name="Date Placeholder 5">
            <a:extLst>
              <a:ext uri="{FF2B5EF4-FFF2-40B4-BE49-F238E27FC236}">
                <a16:creationId xmlns:a16="http://schemas.microsoft.com/office/drawing/2014/main" id="{B4B659F7-F57B-7C41-97A6-89F003EAE8AE}"/>
              </a:ext>
            </a:extLst>
          </p:cNvPr>
          <p:cNvSpPr>
            <a:spLocks noGrp="1"/>
          </p:cNvSpPr>
          <p:nvPr>
            <p:ph type="dt" sz="half" idx="21"/>
          </p:nvPr>
        </p:nvSpPr>
        <p:spPr/>
        <p:txBody>
          <a:bodyPr/>
          <a:lstStyle/>
          <a:p>
            <a:endParaRPr lang="en-GB"/>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Tree>
    <p:extLst>
      <p:ext uri="{BB962C8B-B14F-4D97-AF65-F5344CB8AC3E}">
        <p14:creationId xmlns:p14="http://schemas.microsoft.com/office/powerpoint/2010/main" val="15902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p:nvPr>
        </p:nvSpPr>
        <p:spPr>
          <a:xfrm>
            <a:off x="6373368" y="1920240"/>
            <a:ext cx="5209032" cy="4142232"/>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마스터 텍스트 스타일을 편집하려면 클릭</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두 번째 수준</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세 번째 수준</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네 번째 수준</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ko-KR" alt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다섯 번째 수준</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ko-KR" altLang="en-US"/>
              <a:t>마스터 제목 스타일 편집</a:t>
            </a:r>
            <a:endParaRPr lang="en-US"/>
          </a:p>
        </p:txBody>
      </p:sp>
      <p:sp>
        <p:nvSpPr>
          <p:cNvPr id="3" name="Date Placeholder 2">
            <a:extLst>
              <a:ext uri="{FF2B5EF4-FFF2-40B4-BE49-F238E27FC236}">
                <a16:creationId xmlns:a16="http://schemas.microsoft.com/office/drawing/2014/main" id="{2E6CCD59-1D66-F04E-B8E8-79D82378809A}"/>
              </a:ext>
            </a:extLst>
          </p:cNvPr>
          <p:cNvSpPr>
            <a:spLocks noGrp="1"/>
          </p:cNvSpPr>
          <p:nvPr>
            <p:ph type="dt" sz="half" idx="21"/>
          </p:nvPr>
        </p:nvSpPr>
        <p:spPr/>
        <p:txBody>
          <a:bodyPr/>
          <a:lstStyle/>
          <a:p>
            <a:endParaRPr lang="en-GB"/>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US"/>
              <a:t>© 2020 AVEVA Group plc and its subsidiaries. All rights reserved.</a:t>
            </a:r>
            <a:endParaRPr lang="en-GB"/>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03855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xmlns="" val="1"/>
              </a:ext>
            </a:extLst>
          </p:cNvPr>
          <p:cNvSpPr>
            <a:spLocks noGrp="1"/>
          </p:cNvSpPr>
          <p:nvPr>
            <p:ph type="pic" sz="quarter" idx="15" hasCustomPrompt="1"/>
          </p:nvPr>
        </p:nvSpPr>
        <p:spPr>
          <a:xfrm>
            <a:off x="6096000" y="-9144"/>
            <a:ext cx="6108192"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ko-KR" altLang="en-US"/>
              <a:t>마스터 제목 스타일 편집</a:t>
            </a:r>
            <a:endParaRPr lang="en-US" dirty="0"/>
          </a:p>
        </p:txBody>
      </p:sp>
      <p:sp>
        <p:nvSpPr>
          <p:cNvPr id="2" name="Date Placeholder 1">
            <a:extLst>
              <a:ext uri="{FF2B5EF4-FFF2-40B4-BE49-F238E27FC236}">
                <a16:creationId xmlns:a16="http://schemas.microsoft.com/office/drawing/2014/main" id="{BB0DE516-157F-464E-96E8-5654E5C6DD44}"/>
              </a:ext>
            </a:extLst>
          </p:cNvPr>
          <p:cNvSpPr>
            <a:spLocks noGrp="1"/>
          </p:cNvSpPr>
          <p:nvPr>
            <p:ph type="dt" sz="half" idx="21"/>
          </p:nvPr>
        </p:nvSpPr>
        <p:spPr/>
        <p:txBody>
          <a:bodyPr/>
          <a:lstStyle/>
          <a:p>
            <a:endParaRPr lang="en-GB"/>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US"/>
              <a:t>© 2020 AVEVA Group plc and its subsidiaries. All rights reserved.</a:t>
            </a:r>
            <a:endParaRPr lang="en-GB"/>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11" name="Online Image Placeholder 7">
            <a:extLst>
              <a:ext uri="{FF2B5EF4-FFF2-40B4-BE49-F238E27FC236}">
                <a16:creationId xmlns:a16="http://schemas.microsoft.com/office/drawing/2014/main" id="{6934093B-F2A7-4E1E-B334-D9A404D4110A}"/>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34375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xmlns="" val="1"/>
              </a:ext>
            </a:extLst>
          </p:cNvPr>
          <p:cNvSpPr>
            <a:spLocks noGrp="1"/>
          </p:cNvSpPr>
          <p:nvPr>
            <p:ph type="pic" sz="quarter" idx="15" hasCustomPrompt="1"/>
          </p:nvPr>
        </p:nvSpPr>
        <p:spPr>
          <a:xfrm>
            <a:off x="-9144" y="-9144"/>
            <a:ext cx="6108192" cy="6885432"/>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ko-KR" altLang="en-US"/>
              <a:t>마스터 제목 스타일 편집</a:t>
            </a:r>
            <a:endParaRPr lang="en-US" dirty="0"/>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Date Placeholder 4">
            <a:extLst>
              <a:ext uri="{FF2B5EF4-FFF2-40B4-BE49-F238E27FC236}">
                <a16:creationId xmlns:a16="http://schemas.microsoft.com/office/drawing/2014/main" id="{D246E5D1-8471-4142-9FF7-7CFB7C63627C}"/>
              </a:ext>
            </a:extLst>
          </p:cNvPr>
          <p:cNvSpPr>
            <a:spLocks noGrp="1"/>
          </p:cNvSpPr>
          <p:nvPr>
            <p:ph type="dt" sz="half" idx="21"/>
          </p:nvPr>
        </p:nvSpPr>
        <p:spPr/>
        <p:txBody>
          <a:bodyPr/>
          <a:lstStyle/>
          <a:p>
            <a:endParaRPr lang="en-GB"/>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p>
            <a:r>
              <a:rPr lang="en-US"/>
              <a:t>© 2020 AVEVA Group plc and its subsidiaries. All rights reserved.</a:t>
            </a:r>
            <a:endParaRPr lang="en-GB" dirty="0"/>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15053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xmlns="" val="1"/>
              </a:ext>
            </a:extLst>
          </p:cNvPr>
          <p:cNvSpPr>
            <a:spLocks noGrp="1"/>
          </p:cNvSpPr>
          <p:nvPr>
            <p:ph type="pic" sz="quarter" idx="15" hasCustomPrompt="1"/>
          </p:nvPr>
        </p:nvSpPr>
        <p:spPr>
          <a:xfrm>
            <a:off x="8128000" y="-9144"/>
            <a:ext cx="4069080"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ko-KR" altLang="en-US"/>
              <a:t>마스터 제목 스타일 편집</a:t>
            </a:r>
            <a:endParaRPr lang="en-US" dirty="0"/>
          </a:p>
        </p:txBody>
      </p:sp>
      <p:sp>
        <p:nvSpPr>
          <p:cNvPr id="4" name="Date Placeholder 3">
            <a:extLst>
              <a:ext uri="{FF2B5EF4-FFF2-40B4-BE49-F238E27FC236}">
                <a16:creationId xmlns:a16="http://schemas.microsoft.com/office/drawing/2014/main" id="{3CFCFB1D-A5BC-724E-9743-6743493785BB}"/>
              </a:ext>
            </a:extLst>
          </p:cNvPr>
          <p:cNvSpPr>
            <a:spLocks noGrp="1"/>
          </p:cNvSpPr>
          <p:nvPr>
            <p:ph type="dt" sz="half" idx="22"/>
          </p:nvPr>
        </p:nvSpPr>
        <p:spPr/>
        <p:txBody>
          <a:bodyPr/>
          <a:lstStyle/>
          <a:p>
            <a:endParaRPr lang="en-GB"/>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US"/>
              <a:t>© 2020 AVEVA Group plc and its subsidiaries. All rights reserved.</a:t>
            </a:r>
            <a:endParaRPr lang="en-GB"/>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2" name="Online Image Placeholder 7">
            <a:extLst>
              <a:ext uri="{FF2B5EF4-FFF2-40B4-BE49-F238E27FC236}">
                <a16:creationId xmlns:a16="http://schemas.microsoft.com/office/drawing/2014/main" id="{0206A656-1958-4BF0-B3CF-3A3A6BDAAFA3}"/>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4906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xmlns="" val="1"/>
              </a:ext>
            </a:extLst>
          </p:cNvPr>
          <p:cNvSpPr>
            <a:spLocks noGrp="1"/>
          </p:cNvSpPr>
          <p:nvPr>
            <p:ph type="pic" sz="quarter" idx="15" hasCustomPrompt="1"/>
          </p:nvPr>
        </p:nvSpPr>
        <p:spPr>
          <a:xfrm>
            <a:off x="-9144" y="-9144"/>
            <a:ext cx="4032504"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ko-KR" altLang="en-US"/>
              <a:t>마스터 제목 스타일 편집</a:t>
            </a:r>
            <a:endParaRPr lang="en-US" dirty="0"/>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Date Placeholder 4">
            <a:extLst>
              <a:ext uri="{FF2B5EF4-FFF2-40B4-BE49-F238E27FC236}">
                <a16:creationId xmlns:a16="http://schemas.microsoft.com/office/drawing/2014/main" id="{E1D132D7-D02F-7548-9B64-D448E10E64B3}"/>
              </a:ext>
            </a:extLst>
          </p:cNvPr>
          <p:cNvSpPr>
            <a:spLocks noGrp="1"/>
          </p:cNvSpPr>
          <p:nvPr>
            <p:ph type="dt" sz="half" idx="23"/>
          </p:nvPr>
        </p:nvSpPr>
        <p:spPr/>
        <p:txBody>
          <a:bodyPr/>
          <a:lstStyle/>
          <a:p>
            <a:endParaRPr lang="en-GB"/>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p>
            <a:r>
              <a:rPr lang="en-US"/>
              <a:t>© 2020 AVEVA Group plc and its subsidiaries. All rights reserved.</a:t>
            </a:r>
            <a:endParaRPr lang="en-GB" dirty="0"/>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p>
            <a:fld id="{267CDB12-45E5-4FD7-AE50-9CB5AFC72BA1}" type="slidenum">
              <a:rPr lang="en-GB" smtClean="0"/>
              <a:pPr/>
              <a:t>‹#›</a:t>
            </a:fld>
            <a:endParaRPr lang="en-GB" dirty="0"/>
          </a:p>
        </p:txBody>
      </p:sp>
      <p:grpSp>
        <p:nvGrpSpPr>
          <p:cNvPr id="16" name="Group 15">
            <a:extLst>
              <a:ext uri="{FF2B5EF4-FFF2-40B4-BE49-F238E27FC236}">
                <a16:creationId xmlns:a16="http://schemas.microsoft.com/office/drawing/2014/main" id="{74B5A678-2B3A-4668-A742-6707A608CA06}"/>
              </a:ext>
            </a:extLst>
          </p:cNvPr>
          <p:cNvGrpSpPr/>
          <p:nvPr userDrawn="1"/>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userDrawn="1"/>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userDrawn="1"/>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userDrawn="1"/>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55843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xmlns="" val="1"/>
              </a:ext>
            </a:extLst>
          </p:cNvPr>
          <p:cNvSpPr>
            <a:spLocks noGrp="1"/>
          </p:cNvSpPr>
          <p:nvPr>
            <p:ph type="pic" sz="quarter" idx="15" hasCustomPrompt="1"/>
          </p:nvPr>
        </p:nvSpPr>
        <p:spPr>
          <a:xfrm>
            <a:off x="-9144" y="-9144"/>
            <a:ext cx="1220724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34" name="Date Placeholder 33">
            <a:extLst>
              <a:ext uri="{FF2B5EF4-FFF2-40B4-BE49-F238E27FC236}">
                <a16:creationId xmlns:a16="http://schemas.microsoft.com/office/drawing/2014/main" id="{D99358F8-7F9D-F242-8640-4CA7095E0A8A}"/>
              </a:ext>
            </a:extLst>
          </p:cNvPr>
          <p:cNvSpPr>
            <a:spLocks noGrp="1"/>
          </p:cNvSpPr>
          <p:nvPr>
            <p:ph type="dt" sz="half" idx="21"/>
          </p:nvPr>
        </p:nvSpPr>
        <p:spPr/>
        <p:txBody>
          <a:bodyPr/>
          <a:lstStyle/>
          <a:p>
            <a:endParaRPr lang="en-GB"/>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p>
            <a:r>
              <a:rPr lang="en-US"/>
              <a:t>© 2020 AVEVA Group plc and its subsidiaries. All rights reserved.</a:t>
            </a:r>
            <a:endParaRPr lang="en-GB" dirty="0"/>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p>
            <a:fld id="{267CDB12-45E5-4FD7-AE50-9CB5AFC72BA1}" type="slidenum">
              <a:rPr lang="en-GB" smtClean="0"/>
              <a:pPr/>
              <a:t>‹#›</a:t>
            </a:fld>
            <a:endParaRPr lang="en-GB" dirty="0"/>
          </a:p>
        </p:txBody>
      </p:sp>
      <p:grpSp>
        <p:nvGrpSpPr>
          <p:cNvPr id="33" name="Group 32">
            <a:extLst>
              <a:ext uri="{FF2B5EF4-FFF2-40B4-BE49-F238E27FC236}">
                <a16:creationId xmlns:a16="http://schemas.microsoft.com/office/drawing/2014/main" id="{690F1F30-BD72-4E88-AA2F-3486C673ABD0}"/>
              </a:ext>
            </a:extLst>
          </p:cNvPr>
          <p:cNvGrpSpPr/>
          <p:nvPr userDrawn="1"/>
        </p:nvGrpSpPr>
        <p:grpSpPr>
          <a:xfrm>
            <a:off x="12431200" y="152485"/>
            <a:ext cx="971741" cy="2368319"/>
            <a:chOff x="12431200" y="152485"/>
            <a:chExt cx="971741" cy="2368319"/>
          </a:xfrm>
        </p:grpSpPr>
        <p:grpSp>
          <p:nvGrpSpPr>
            <p:cNvPr id="37" name="Group 36">
              <a:extLst>
                <a:ext uri="{FF2B5EF4-FFF2-40B4-BE49-F238E27FC236}">
                  <a16:creationId xmlns:a16="http://schemas.microsoft.com/office/drawing/2014/main" id="{0E99EBC8-F916-4A44-A9E3-17D521F857AB}"/>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8464F893-6BD0-40D0-8365-D0AEACA8D0A4}"/>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F44C393-B9EE-4E5C-AC09-0FE581A359E4}"/>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93F0D334-02C2-43E7-AF4D-25FC4504089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61D42C37-8014-474A-B5CE-77A14A82585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B6335D00-E4E4-4300-B5AE-27DC660F666C}"/>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DBC2130F-3339-41B0-BB13-CE1EF8F8831F}"/>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508E865F-A4C8-430E-A0EA-B3534A4D606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38" name="Oval 37">
              <a:extLst>
                <a:ext uri="{FF2B5EF4-FFF2-40B4-BE49-F238E27FC236}">
                  <a16:creationId xmlns:a16="http://schemas.microsoft.com/office/drawing/2014/main" id="{164BC385-920D-4A08-9486-1B82745D264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0CB123F7-6FFE-4E19-AB23-AAC055495745}"/>
              </a:ext>
            </a:extLst>
          </p:cNvPr>
          <p:cNvGrpSpPr/>
          <p:nvPr userDrawn="1"/>
        </p:nvGrpSpPr>
        <p:grpSpPr>
          <a:xfrm>
            <a:off x="12431200" y="4770851"/>
            <a:ext cx="1376999" cy="1419507"/>
            <a:chOff x="12431200" y="4979663"/>
            <a:chExt cx="1376999" cy="1419507"/>
          </a:xfrm>
        </p:grpSpPr>
        <p:sp>
          <p:nvSpPr>
            <p:cNvPr id="47" name="Rectangle 46">
              <a:extLst>
                <a:ext uri="{FF2B5EF4-FFF2-40B4-BE49-F238E27FC236}">
                  <a16:creationId xmlns:a16="http://schemas.microsoft.com/office/drawing/2014/main" id="{CD3E71A1-0A78-4607-9FE8-3B693E783176}"/>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48" name="Oval 47">
              <a:extLst>
                <a:ext uri="{FF2B5EF4-FFF2-40B4-BE49-F238E27FC236}">
                  <a16:creationId xmlns:a16="http://schemas.microsoft.com/office/drawing/2014/main" id="{A5A00ED3-B574-4DBA-A754-7A78E58208A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2AE3F08F-16EF-4E3C-A06A-22DF420FD59C}"/>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B8823DBC-E05F-4707-8A8D-ACEB16B9C8E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46EC1349-5E39-42B3-BA46-715E7A3CB1D4}"/>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1DEDBEED-EB25-40CF-B914-33333219630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D5036416-1EC4-46E0-94B8-CA73F86E694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C0A5BAFB-50C1-48AF-8BDA-24F8BF406E19}"/>
              </a:ext>
            </a:extLst>
          </p:cNvPr>
          <p:cNvGrpSpPr/>
          <p:nvPr userDrawn="1"/>
        </p:nvGrpSpPr>
        <p:grpSpPr>
          <a:xfrm>
            <a:off x="12431200" y="2675600"/>
            <a:ext cx="971741" cy="1940780"/>
            <a:chOff x="12431200" y="2678506"/>
            <a:chExt cx="971741" cy="1940780"/>
          </a:xfrm>
        </p:grpSpPr>
        <p:sp>
          <p:nvSpPr>
            <p:cNvPr id="55" name="Rectangle 54">
              <a:extLst>
                <a:ext uri="{FF2B5EF4-FFF2-40B4-BE49-F238E27FC236}">
                  <a16:creationId xmlns:a16="http://schemas.microsoft.com/office/drawing/2014/main" id="{EAB27F81-132B-4BA6-93C6-5B2E80C35CDD}"/>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6" name="Oval 55">
              <a:extLst>
                <a:ext uri="{FF2B5EF4-FFF2-40B4-BE49-F238E27FC236}">
                  <a16:creationId xmlns:a16="http://schemas.microsoft.com/office/drawing/2014/main" id="{3885CEE2-7C88-4F06-AB11-06AE3767E910}"/>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E1A0D243-682A-44BD-BE3B-3D85E717140A}"/>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BA3A8DE-9267-4252-8F39-C9F3497A4122}"/>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AAD74FB1-E12A-481F-BBF1-633C191E0D31}"/>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1D3BDF6-EDBA-4198-B2D8-4A6811136F2B}"/>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3B9A166B-B40F-4D4B-8FC5-E883403388FD}"/>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2" name="TextBox 61">
            <a:extLst>
              <a:ext uri="{FF2B5EF4-FFF2-40B4-BE49-F238E27FC236}">
                <a16:creationId xmlns:a16="http://schemas.microsoft.com/office/drawing/2014/main" id="{AAABC845-B723-4641-9B83-D922C3B6CBD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3" name="Picture 62">
            <a:extLst>
              <a:ext uri="{FF2B5EF4-FFF2-40B4-BE49-F238E27FC236}">
                <a16:creationId xmlns:a16="http://schemas.microsoft.com/office/drawing/2014/main" id="{8310CAC5-0820-4F7D-B62B-92139CEB7C45}"/>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4" name="TextBox 63">
            <a:extLst>
              <a:ext uri="{FF2B5EF4-FFF2-40B4-BE49-F238E27FC236}">
                <a16:creationId xmlns:a16="http://schemas.microsoft.com/office/drawing/2014/main" id="{97B5313E-12DB-4137-96D6-BED0CAEF016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04726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ko-KR" altLang="en-US"/>
              <a:t>마스터 텍스트 스타일을 편집하려면 클릭</a:t>
            </a:r>
          </a:p>
          <a:p>
            <a:pPr lvl="1"/>
            <a:r>
              <a:rPr lang="ko-KR" altLang="en-US"/>
              <a:t>두 번째 수준</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a:extLst>
              <a:ext uri="{FF2B5EF4-FFF2-40B4-BE49-F238E27FC236}">
                <a16:creationId xmlns:a16="http://schemas.microsoft.com/office/drawing/2014/main" id="{68BF5480-2952-3D45-91E5-E2F52AAE1D44}"/>
              </a:ext>
            </a:extLst>
          </p:cNvPr>
          <p:cNvSpPr>
            <a:spLocks noGrp="1"/>
          </p:cNvSpPr>
          <p:nvPr>
            <p:ph type="dt" sz="half" idx="14"/>
          </p:nvPr>
        </p:nvSpPr>
        <p:spPr/>
        <p:txBody>
          <a:bodyPr/>
          <a:lstStyle/>
          <a:p>
            <a:endParaRPr lang="en-GB"/>
          </a:p>
        </p:txBody>
      </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p>
            <a:r>
              <a:rPr lang="en-US"/>
              <a:t>© 2020 AVEVA Group plc and its subsidiaries. All rights reserved.</a:t>
            </a:r>
            <a:endParaRPr lang="en-GB" dirty="0"/>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p>
            <a:fld id="{267CDB12-45E5-4FD7-AE50-9CB5AFC72BA1}" type="slidenum">
              <a:rPr lang="en-GB" smtClean="0"/>
              <a:pPr/>
              <a:t>‹#›</a:t>
            </a:fld>
            <a:endParaRPr lang="en-GB" dirty="0"/>
          </a:p>
        </p:txBody>
      </p:sp>
      <p:grpSp>
        <p:nvGrpSpPr>
          <p:cNvPr id="42" name="Group 41">
            <a:extLst>
              <a:ext uri="{FF2B5EF4-FFF2-40B4-BE49-F238E27FC236}">
                <a16:creationId xmlns:a16="http://schemas.microsoft.com/office/drawing/2014/main" id="{D02EB654-30CF-46A0-A9B1-A8589B7A4793}"/>
              </a:ext>
            </a:extLst>
          </p:cNvPr>
          <p:cNvGrpSpPr/>
          <p:nvPr userDrawn="1"/>
        </p:nvGrpSpPr>
        <p:grpSpPr>
          <a:xfrm>
            <a:off x="12431200" y="152485"/>
            <a:ext cx="971741" cy="2368319"/>
            <a:chOff x="12431200" y="152485"/>
            <a:chExt cx="971741" cy="2368319"/>
          </a:xfrm>
        </p:grpSpPr>
        <p:grpSp>
          <p:nvGrpSpPr>
            <p:cNvPr id="43" name="Group 42">
              <a:extLst>
                <a:ext uri="{FF2B5EF4-FFF2-40B4-BE49-F238E27FC236}">
                  <a16:creationId xmlns:a16="http://schemas.microsoft.com/office/drawing/2014/main" id="{0AD60E64-C036-4EC8-864F-A747159F4615}"/>
                </a:ext>
              </a:extLst>
            </p:cNvPr>
            <p:cNvGrpSpPr/>
            <p:nvPr userDrawn="1"/>
          </p:nvGrpSpPr>
          <p:grpSpPr>
            <a:xfrm>
              <a:off x="12431200" y="152485"/>
              <a:ext cx="971741" cy="1804040"/>
              <a:chOff x="12431200" y="152485"/>
              <a:chExt cx="971741" cy="1804040"/>
            </a:xfrm>
          </p:grpSpPr>
          <p:sp>
            <p:nvSpPr>
              <p:cNvPr id="45" name="Oval 44">
                <a:extLst>
                  <a:ext uri="{FF2B5EF4-FFF2-40B4-BE49-F238E27FC236}">
                    <a16:creationId xmlns:a16="http://schemas.microsoft.com/office/drawing/2014/main" id="{A4FC4F78-0A05-4A09-9CCF-3D1524914D4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EA5866C7-4402-40FA-A727-F4C366ABB78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4771BAB2-F358-490A-AB38-5D94B617E56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344581A1-D018-4C27-ACAC-989AEDBA162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9" name="Oval 48">
                <a:extLst>
                  <a:ext uri="{FF2B5EF4-FFF2-40B4-BE49-F238E27FC236}">
                    <a16:creationId xmlns:a16="http://schemas.microsoft.com/office/drawing/2014/main" id="{26862983-9AFC-4322-8801-8EA250B875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3865B268-6851-4DBA-8016-1D8D0AD37269}"/>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908D8933-8A17-4903-9853-8179D33CD6D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4" name="Oval 43">
              <a:extLst>
                <a:ext uri="{FF2B5EF4-FFF2-40B4-BE49-F238E27FC236}">
                  <a16:creationId xmlns:a16="http://schemas.microsoft.com/office/drawing/2014/main" id="{AA56D5CA-B7F4-41E6-891B-124DD6083A98}"/>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2" name="Group 51">
            <a:extLst>
              <a:ext uri="{FF2B5EF4-FFF2-40B4-BE49-F238E27FC236}">
                <a16:creationId xmlns:a16="http://schemas.microsoft.com/office/drawing/2014/main" id="{9D181B78-F5C1-4157-AE53-443C11018498}"/>
              </a:ext>
            </a:extLst>
          </p:cNvPr>
          <p:cNvGrpSpPr/>
          <p:nvPr userDrawn="1"/>
        </p:nvGrpSpPr>
        <p:grpSpPr>
          <a:xfrm>
            <a:off x="12431200" y="4770851"/>
            <a:ext cx="1376999" cy="1419507"/>
            <a:chOff x="12431200" y="4979663"/>
            <a:chExt cx="1376999" cy="1419507"/>
          </a:xfrm>
        </p:grpSpPr>
        <p:sp>
          <p:nvSpPr>
            <p:cNvPr id="53" name="Rectangle 52">
              <a:extLst>
                <a:ext uri="{FF2B5EF4-FFF2-40B4-BE49-F238E27FC236}">
                  <a16:creationId xmlns:a16="http://schemas.microsoft.com/office/drawing/2014/main" id="{1D74E686-BDD1-468A-A571-389F18C390B8}"/>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4" name="Oval 53">
              <a:extLst>
                <a:ext uri="{FF2B5EF4-FFF2-40B4-BE49-F238E27FC236}">
                  <a16:creationId xmlns:a16="http://schemas.microsoft.com/office/drawing/2014/main" id="{B7D6AA88-FDAC-462D-8A01-E73E3042E18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B252A59-3CE3-4D3E-B84B-6BB0B7384A5E}"/>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B20D0076-533E-4A22-91B4-662AB7BB6D65}"/>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AD2CF81B-06E9-49D4-B506-4856A9FB5390}"/>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C7EE456-D19F-44B5-9865-E3DCB01D48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8E152155-E1E0-43FE-A8EC-6306E5F4742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0" name="Group 59">
            <a:extLst>
              <a:ext uri="{FF2B5EF4-FFF2-40B4-BE49-F238E27FC236}">
                <a16:creationId xmlns:a16="http://schemas.microsoft.com/office/drawing/2014/main" id="{DCD209A4-B260-47C4-8AD5-3164AEB1E3BD}"/>
              </a:ext>
            </a:extLst>
          </p:cNvPr>
          <p:cNvGrpSpPr/>
          <p:nvPr userDrawn="1"/>
        </p:nvGrpSpPr>
        <p:grpSpPr>
          <a:xfrm>
            <a:off x="12431200" y="2675600"/>
            <a:ext cx="971741" cy="1940780"/>
            <a:chOff x="12431200" y="2678506"/>
            <a:chExt cx="971741" cy="1940780"/>
          </a:xfrm>
        </p:grpSpPr>
        <p:sp>
          <p:nvSpPr>
            <p:cNvPr id="61" name="Rectangle 60">
              <a:extLst>
                <a:ext uri="{FF2B5EF4-FFF2-40B4-BE49-F238E27FC236}">
                  <a16:creationId xmlns:a16="http://schemas.microsoft.com/office/drawing/2014/main" id="{802FA86B-E935-4EA7-B8E7-1FF586DCEB61}"/>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2" name="Oval 61">
              <a:extLst>
                <a:ext uri="{FF2B5EF4-FFF2-40B4-BE49-F238E27FC236}">
                  <a16:creationId xmlns:a16="http://schemas.microsoft.com/office/drawing/2014/main" id="{E2F2A8D2-13AB-4401-A4A6-15AA83CCEEA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4FEDD279-BD8D-4879-BBCC-7242817F5BB4}"/>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BEDE5A6-45EE-4916-95E8-304D76F76C70}"/>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C0914F42-50C0-43DA-8EFD-AEDB89F6BA8F}"/>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ADB6763A-E14A-4803-8AB8-A857598D20AF}"/>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7595B2DE-3371-443B-827A-8D29AB46883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8" name="TextBox 67">
            <a:extLst>
              <a:ext uri="{FF2B5EF4-FFF2-40B4-BE49-F238E27FC236}">
                <a16:creationId xmlns:a16="http://schemas.microsoft.com/office/drawing/2014/main" id="{5F365F56-747F-48F1-B201-390A50FDC16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9" name="Picture 68">
            <a:extLst>
              <a:ext uri="{FF2B5EF4-FFF2-40B4-BE49-F238E27FC236}">
                <a16:creationId xmlns:a16="http://schemas.microsoft.com/office/drawing/2014/main" id="{3287D134-16C9-45E4-94A3-0376D14E39DC}"/>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70" name="TextBox 69">
            <a:extLst>
              <a:ext uri="{FF2B5EF4-FFF2-40B4-BE49-F238E27FC236}">
                <a16:creationId xmlns:a16="http://schemas.microsoft.com/office/drawing/2014/main" id="{15B1906B-81AB-41E4-B957-141F333C8AC5}"/>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57044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ko-KR" altLang="en-US"/>
              <a:t>마스터 제목 스타일 편집</a:t>
            </a:r>
            <a:endParaRPr lang="en-US"/>
          </a:p>
        </p:txBody>
      </p:sp>
      <p:sp>
        <p:nvSpPr>
          <p:cNvPr id="2" name="Date Placeholder 1">
            <a:extLst>
              <a:ext uri="{FF2B5EF4-FFF2-40B4-BE49-F238E27FC236}">
                <a16:creationId xmlns:a16="http://schemas.microsoft.com/office/drawing/2014/main" id="{EFAB6B6F-C73D-194F-811F-DB3D35358E86}"/>
              </a:ext>
            </a:extLst>
          </p:cNvPr>
          <p:cNvSpPr>
            <a:spLocks noGrp="1"/>
          </p:cNvSpPr>
          <p:nvPr>
            <p:ph type="dt" sz="half" idx="14"/>
          </p:nvPr>
        </p:nvSpPr>
        <p:spPr/>
        <p:txBody>
          <a:bodyPr/>
          <a:lstStyle/>
          <a:p>
            <a:endParaRPr lang="en-GB"/>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US"/>
              <a:t>© 2020 AVEVA Group plc and its subsidiaries. All rights reserved.</a:t>
            </a:r>
            <a:endParaRPr lang="en-GB"/>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13498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xmlns="" val="1"/>
              </a:ext>
            </a:extLst>
          </p:cNvPr>
          <p:cNvSpPr/>
          <p:nvPr userDrawn="1"/>
        </p:nvSpPr>
        <p:spPr>
          <a:xfrm>
            <a:off x="0" y="0"/>
            <a:ext cx="40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dirty="0"/>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dirty="0"/>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45720" indent="0">
              <a:lnSpc>
                <a:spcPct val="90000"/>
              </a:lnSpc>
              <a:spcBef>
                <a:spcPts val="0"/>
              </a:spcBef>
              <a:spcAft>
                <a:spcPts val="600"/>
              </a:spcAft>
              <a:buNone/>
              <a:defRPr/>
            </a:lvl2pPr>
            <a:lvl3pPr marL="293688" indent="0">
              <a:buNone/>
              <a:tabLst/>
              <a:defRPr/>
            </a:lvl3pPr>
          </a:lstStyle>
          <a:p>
            <a:pPr lvl="0"/>
            <a:r>
              <a:rPr lang="en-GB"/>
              <a:t>Click to edit Master text styles</a:t>
            </a:r>
          </a:p>
          <a:p>
            <a:pPr lvl="1"/>
            <a:r>
              <a:rPr lang="en-GB"/>
              <a:t>Second level</a:t>
            </a:r>
          </a:p>
          <a:p>
            <a:pPr lvl="2"/>
            <a:r>
              <a:rPr lang="en-GB"/>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xmlns=""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773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ko-KR" altLang="en-US"/>
              <a:t>마스터 제목 스타일 편집</a:t>
            </a:r>
            <a:endParaRPr lang="en-US"/>
          </a:p>
        </p:txBody>
      </p:sp>
      <p:sp>
        <p:nvSpPr>
          <p:cNvPr id="3" name="Date Placeholder 2">
            <a:extLst>
              <a:ext uri="{FF2B5EF4-FFF2-40B4-BE49-F238E27FC236}">
                <a16:creationId xmlns:a16="http://schemas.microsoft.com/office/drawing/2014/main" id="{C9A0F925-BD14-364D-90F2-D69B2C436BC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US"/>
              <a:t>© 2020 AVEVA Group plc and its subsidiaries. All rights reserved.</a:t>
            </a:r>
            <a:endParaRPr lang="en-GB"/>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03850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빈 화면">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134A081-2BA8-274F-A434-934CA19BD395}"/>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US"/>
              <a:t>© 2020 AVEVA Group plc and its subsidiaries. All rights reserved.</a:t>
            </a:r>
            <a:endParaRPr lang="en-GB"/>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50205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a:extLst>
              <a:ext uri="{FF2B5EF4-FFF2-40B4-BE49-F238E27FC236}">
                <a16:creationId xmlns:a16="http://schemas.microsoft.com/office/drawing/2014/main" id="{5D0171E3-5B8E-ED4E-873A-CD2A5988448F}"/>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a:t>© 2020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8916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4AD94-4469-4263-BEE2-FBDE160260CC}"/>
              </a:ext>
            </a:extLst>
          </p:cNvPr>
          <p:cNvSpPr txBox="1"/>
          <p:nvPr userDrawn="1"/>
        </p:nvSpPr>
        <p:spPr>
          <a:xfrm>
            <a:off x="1008711" y="3347077"/>
            <a:ext cx="4681182" cy="720000"/>
          </a:xfrm>
          <a:prstGeom prst="rect">
            <a:avLst/>
          </a:prstGeom>
          <a:noFill/>
        </p:spPr>
        <p:txBody>
          <a:bodyPr wrap="square" lIns="0" tIns="0" rIns="0" bIns="0" rtlCol="0">
            <a:noAutofit/>
          </a:bodyPr>
          <a:lstStyle/>
          <a:p>
            <a:pPr>
              <a:lnSpc>
                <a:spcPct val="150000"/>
              </a:lnSpc>
            </a:pPr>
            <a:r>
              <a:rPr lang="en-GB" sz="1800" b="0">
                <a:solidFill>
                  <a:schemeClr val="bg1"/>
                </a:solidFill>
                <a:latin typeface="+mn-lt"/>
                <a:cs typeface="Calibri" panose="020F0502020204030204" pitchFamily="34" charset="0"/>
              </a:rPr>
              <a:t>linkedin.com/company/aveva </a:t>
            </a:r>
          </a:p>
          <a:p>
            <a:pPr>
              <a:lnSpc>
                <a:spcPct val="150000"/>
              </a:lnSpc>
            </a:pPr>
            <a:r>
              <a:rPr lang="en-GB" sz="1800" b="0" noProof="1">
                <a:solidFill>
                  <a:schemeClr val="bg1"/>
                </a:solidFill>
                <a:latin typeface="+mn-lt"/>
                <a:cs typeface="Calibri" panose="020F0502020204030204" pitchFamily="34" charset="0"/>
              </a:rPr>
              <a:t>@avevagroup</a:t>
            </a:r>
            <a:r>
              <a:rPr lang="en-GB" sz="1800" b="0">
                <a:solidFill>
                  <a:schemeClr val="bg1"/>
                </a:solidFill>
                <a:latin typeface="+mn-lt"/>
                <a:cs typeface="Calibri" panose="020F0502020204030204" pitchFamily="34" charset="0"/>
              </a:rPr>
              <a:t> </a:t>
            </a:r>
          </a:p>
        </p:txBody>
      </p:sp>
      <p:sp>
        <p:nvSpPr>
          <p:cNvPr id="21" name="TextBox 20">
            <a:extLst>
              <a:ext uri="{FF2B5EF4-FFF2-40B4-BE49-F238E27FC236}">
                <a16:creationId xmlns:a16="http://schemas.microsoft.com/office/drawing/2014/main" id="{820D0BB1-8604-4E24-9239-2A9B494261E3}"/>
              </a:ext>
            </a:extLst>
          </p:cNvPr>
          <p:cNvSpPr txBox="1"/>
          <p:nvPr userDrawn="1"/>
        </p:nvSpPr>
        <p:spPr>
          <a:xfrm>
            <a:off x="609600" y="4142232"/>
            <a:ext cx="5486400"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bg1"/>
                </a:solidFill>
                <a:latin typeface="+mn-lt"/>
                <a:cs typeface="Calibri" panose="020F0502020204030204" pitchFamily="34" charset="0"/>
              </a:rPr>
              <a:t>About AVEVA </a:t>
            </a:r>
          </a:p>
          <a:p>
            <a:pPr>
              <a:lnSpc>
                <a:spcPts val="1200"/>
              </a:lnSpc>
              <a:spcAft>
                <a:spcPts val="600"/>
              </a:spcAft>
            </a:pPr>
            <a:r>
              <a:rPr lang="en-GB" sz="1000" spc="20">
                <a:solidFill>
                  <a:schemeClr val="bg1"/>
                </a:solidFill>
                <a:latin typeface="+mn-lt"/>
                <a:cs typeface="Calibri" panose="020F0502020204030204" pitchFamily="34" charset="0"/>
              </a:rPr>
              <a:t>AVEVA is a global leader in engineering and industrial software driving digital transformation across the entire asset and operational life cycle of capital-intensive industries. </a:t>
            </a:r>
          </a:p>
          <a:p>
            <a:pPr>
              <a:lnSpc>
                <a:spcPts val="1200"/>
              </a:lnSpc>
              <a:spcAft>
                <a:spcPts val="600"/>
              </a:spcAft>
            </a:pPr>
            <a:r>
              <a:rPr lang="en-GB" sz="1000" spc="20">
                <a:solidFill>
                  <a:schemeClr val="bg1"/>
                </a:solidFill>
                <a:latin typeface="+mn-lt"/>
                <a:cs typeface="Calibri" panose="020F0502020204030204" pitchFamily="34" charset="0"/>
              </a:rPr>
              <a:t>The company’s engineering, planning and operations, asset performance, and monitoring and control solutions deliver proven results to over 16,000 customers across the globe. Its customers are supported by the largest industrial software ecosystem, including 4,200 partners and 5,700 certified developers. AVEVA is headquartered in Cambridge, UK, with over 4,400 employees at 80 locations in over 40 countries.</a:t>
            </a:r>
          </a:p>
          <a:p>
            <a:pPr>
              <a:lnSpc>
                <a:spcPts val="1200"/>
              </a:lnSpc>
              <a:spcAft>
                <a:spcPts val="600"/>
              </a:spcAft>
            </a:pPr>
            <a:r>
              <a:rPr lang="en-GB" sz="1000" b="0" spc="20" err="1">
                <a:solidFill>
                  <a:schemeClr val="bg1"/>
                </a:solidFill>
                <a:latin typeface="+mn-lt"/>
                <a:cs typeface="Calibri" panose="020F0502020204030204" pitchFamily="34" charset="0"/>
              </a:rPr>
              <a:t>aveva.com</a:t>
            </a:r>
            <a:endParaRPr lang="en-GB" sz="1000" b="0" spc="20">
              <a:solidFill>
                <a:schemeClr val="bg1"/>
              </a:solidFill>
              <a:latin typeface="+mn-lt"/>
              <a:cs typeface="Calibri" panose="020F0502020204030204" pitchFamily="34" charset="0"/>
            </a:endParaRPr>
          </a:p>
        </p:txBody>
      </p:sp>
      <p:sp>
        <p:nvSpPr>
          <p:cNvPr id="8" name="Freeform 5">
            <a:extLst>
              <a:ext uri="{FF2B5EF4-FFF2-40B4-BE49-F238E27FC236}">
                <a16:creationId xmlns:a16="http://schemas.microsoft.com/office/drawing/2014/main" id="{C8D52A2F-39A6-46EB-840D-EA4EC50AE019}"/>
              </a:ext>
            </a:extLst>
          </p:cNvPr>
          <p:cNvSpPr>
            <a:spLocks noChangeAspect="1" noEditPoints="1"/>
          </p:cNvSpPr>
          <p:nvPr userDrawn="1"/>
        </p:nvSpPr>
        <p:spPr bwMode="auto">
          <a:xfrm>
            <a:off x="609600" y="3412813"/>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BB1EEC1D-AB51-46F5-BBC2-87D09F986B00}"/>
              </a:ext>
            </a:extLst>
          </p:cNvPr>
          <p:cNvSpPr>
            <a:spLocks noChangeAspect="1" noEditPoints="1"/>
          </p:cNvSpPr>
          <p:nvPr userDrawn="1"/>
        </p:nvSpPr>
        <p:spPr bwMode="auto">
          <a:xfrm>
            <a:off x="609600" y="3849958"/>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Date Placeholder 2">
            <a:extLst>
              <a:ext uri="{FF2B5EF4-FFF2-40B4-BE49-F238E27FC236}">
                <a16:creationId xmlns:a16="http://schemas.microsoft.com/office/drawing/2014/main" id="{F8644303-742E-C441-B280-853AED71E4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a:t>© 2020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50073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dirty="0"/>
              <a:t>NOTE: </a:t>
            </a:r>
            <a:br>
              <a:rPr lang="en-US" dirty="0"/>
            </a:br>
            <a:r>
              <a:rPr lang="en-US" dirty="0"/>
              <a:t>ANY SLIDE MASTERS APPEARING AFTER THIS ARE OUT OF DATE. </a:t>
            </a:r>
            <a:br>
              <a:rPr lang="en-US" dirty="0"/>
            </a:br>
            <a:r>
              <a:rPr lang="en-US" dirty="0"/>
              <a:t/>
            </a:r>
            <a:br>
              <a:rPr lang="en-US" dirty="0"/>
            </a:br>
            <a:r>
              <a:rPr lang="en-US" dirty="0"/>
              <a:t>PLEASE SELECT A SLIDE LAYOUT FROM ONE OF THE PRECEDING SLIDE MASTERS.</a:t>
            </a:r>
          </a:p>
        </p:txBody>
      </p:sp>
      <p:sp>
        <p:nvSpPr>
          <p:cNvPr id="5" name="Date Placeholder 4">
            <a:extLst>
              <a:ext uri="{FF2B5EF4-FFF2-40B4-BE49-F238E27FC236}">
                <a16:creationId xmlns:a16="http://schemas.microsoft.com/office/drawing/2014/main" id="{B94C3CD1-1109-3B40-B35E-D0C509C4BA3E}"/>
              </a:ext>
            </a:extLst>
          </p:cNvPr>
          <p:cNvSpPr>
            <a:spLocks noGrp="1"/>
          </p:cNvSpPr>
          <p:nvPr>
            <p:ph type="dt" sz="half" idx="12"/>
          </p:nvPr>
        </p:nvSpPr>
        <p:spPr/>
        <p:txBody>
          <a:bodyPr/>
          <a:lstStyle/>
          <a:p>
            <a:endParaRPr lang="en-GB"/>
          </a:p>
        </p:txBody>
      </p:sp>
    </p:spTree>
    <p:extLst>
      <p:ext uri="{BB962C8B-B14F-4D97-AF65-F5344CB8AC3E}">
        <p14:creationId xmlns:p14="http://schemas.microsoft.com/office/powerpoint/2010/main" val="2527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8C7AF8CA-60BE-47E5-95F9-F563E02C7FD5}"/>
              </a:ext>
            </a:extLst>
          </p:cNvPr>
          <p:cNvSpPr>
            <a:spLocks noGrp="1"/>
          </p:cNvSpPr>
          <p:nvPr userDrawn="1">
            <p:ph type="body" sz="quarter" idx="16" hasCustomPrompt="1"/>
          </p:nvPr>
        </p:nvSpPr>
        <p:spPr>
          <a:xfrm>
            <a:off x="503999" y="3249448"/>
            <a:ext cx="8686800" cy="338554"/>
          </a:xfrm>
        </p:spPr>
        <p:txBody>
          <a:bodyPr>
            <a:noAutofit/>
          </a:bodyPr>
          <a:lstStyle>
            <a:lvl1pPr marL="27432" indent="0">
              <a:spcAft>
                <a:spcPts val="1000"/>
              </a:spcAft>
              <a:buNone/>
              <a:defRPr sz="2000" b="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8" name="Text Placeholder 7"/>
          <p:cNvSpPr>
            <a:spLocks noGrp="1"/>
          </p:cNvSpPr>
          <p:nvPr userDrawn="1">
            <p:ph type="body" sz="quarter" idx="12" hasCustomPrompt="1"/>
          </p:nvPr>
        </p:nvSpPr>
        <p:spPr>
          <a:xfrm>
            <a:off x="503999" y="1600200"/>
            <a:ext cx="8686800" cy="1620000"/>
          </a:xfrm>
        </p:spPr>
        <p:txBody>
          <a:bodyPr anchor="ctr">
            <a:noAutofit/>
          </a:bodyPr>
          <a:lstStyle>
            <a:lvl1pPr marL="0" indent="0">
              <a:lnSpc>
                <a:spcPct val="95000"/>
              </a:lnSpc>
              <a:spcBef>
                <a:spcPts val="0"/>
              </a:spcBef>
              <a:spcAft>
                <a:spcPts val="0"/>
              </a:spcAft>
              <a:buNone/>
              <a:defRPr sz="4800" b="0" i="0" cap="none" baseline="0">
                <a:solidFill>
                  <a:schemeClr val="bg1"/>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12" name="Footer Placeholder 4">
            <a:extLst>
              <a:ext uri="{FF2B5EF4-FFF2-40B4-BE49-F238E27FC236}">
                <a16:creationId xmlns:a16="http://schemas.microsoft.com/office/drawing/2014/main" id="{6B0C79E1-C58A-41A9-9177-E77F223FEEF4}"/>
              </a:ext>
            </a:extLst>
          </p:cNvPr>
          <p:cNvSpPr>
            <a:spLocks noGrp="1"/>
          </p:cNvSpPr>
          <p:nvPr userDrawn="1">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TextBox 20">
            <a:extLst>
              <a:ext uri="{FF2B5EF4-FFF2-40B4-BE49-F238E27FC236}">
                <a16:creationId xmlns:a16="http://schemas.microsoft.com/office/drawing/2014/main" id="{F49DBA70-198E-46D2-8FBD-2CC55B1994DA}"/>
              </a:ext>
            </a:extLst>
          </p:cNvPr>
          <p:cNvSpPr txBox="1"/>
          <p:nvPr userDrawn="1"/>
        </p:nvSpPr>
        <p:spPr>
          <a:xfrm>
            <a:off x="-2226092" y="5386726"/>
            <a:ext cx="1805878" cy="553998"/>
          </a:xfrm>
          <a:prstGeom prst="rect">
            <a:avLst/>
          </a:prstGeom>
          <a:solidFill>
            <a:schemeClr val="bg1">
              <a:lumMod val="95000"/>
            </a:schemeClr>
          </a:solidFill>
        </p:spPr>
        <p:txBody>
          <a:bodyPr wrap="square" rtlCol="0">
            <a:spAutoFit/>
          </a:bodyPr>
          <a:lstStyle/>
          <a:p>
            <a:pPr algn="r"/>
            <a:r>
              <a:rPr lang="en-GB" sz="1000" b="1" dirty="0">
                <a:solidFill>
                  <a:schemeClr val="tx1">
                    <a:lumMod val="85000"/>
                    <a:lumOff val="15000"/>
                  </a:schemeClr>
                </a:solidFill>
                <a:latin typeface="Calibri" panose="020F0502020204030204" pitchFamily="34" charset="0"/>
                <a:cs typeface="Calibri" panose="020F0502020204030204" pitchFamily="34" charset="0"/>
              </a:rPr>
              <a:t>Partner logos</a:t>
            </a:r>
          </a:p>
          <a:p>
            <a:pPr algn="r"/>
            <a:r>
              <a:rPr lang="en-GB" sz="1000" b="0" dirty="0">
                <a:solidFill>
                  <a:schemeClr val="tx1">
                    <a:lumMod val="85000"/>
                    <a:lumOff val="15000"/>
                  </a:schemeClr>
                </a:solidFill>
                <a:latin typeface="Calibri" panose="020F0502020204030204" pitchFamily="34" charset="0"/>
                <a:cs typeface="Calibri" panose="020F0502020204030204" pitchFamily="34" charset="0"/>
              </a:rPr>
              <a:t>The space is reserved for Partner logos if required</a:t>
            </a:r>
            <a:r>
              <a:rPr lang="en-GB" sz="1000" b="0" baseline="0" dirty="0">
                <a:solidFill>
                  <a:schemeClr val="tx1">
                    <a:lumMod val="85000"/>
                    <a:lumOff val="15000"/>
                  </a:schemeClr>
                </a:solidFill>
                <a:latin typeface="Calibri" panose="020F0502020204030204" pitchFamily="34" charset="0"/>
                <a:cs typeface="Calibri" panose="020F0502020204030204" pitchFamily="34" charset="0"/>
              </a:rPr>
              <a:t>.</a:t>
            </a:r>
            <a:endParaRPr lang="en-GB" sz="1000" b="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2" name="Left Brace 21">
            <a:extLst>
              <a:ext uri="{FF2B5EF4-FFF2-40B4-BE49-F238E27FC236}">
                <a16:creationId xmlns:a16="http://schemas.microsoft.com/office/drawing/2014/main" id="{7FFF29AD-3C2A-4F3B-B0A1-EC678F02D444}"/>
              </a:ext>
            </a:extLst>
          </p:cNvPr>
          <p:cNvSpPr/>
          <p:nvPr userDrawn="1"/>
        </p:nvSpPr>
        <p:spPr>
          <a:xfrm>
            <a:off x="-356714" y="4976853"/>
            <a:ext cx="229714" cy="15185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83FD02A-2FA4-4179-B2F6-3B2A4002C850}"/>
              </a:ext>
            </a:extLst>
          </p:cNvPr>
          <p:cNvSpPr txBox="1"/>
          <p:nvPr userDrawn="1"/>
        </p:nvSpPr>
        <p:spPr>
          <a:xfrm>
            <a:off x="0" y="6957236"/>
            <a:ext cx="12192000" cy="553998"/>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Change the Background image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a “Macro” view image, available via folder of the same name in the image library.)</a:t>
            </a:r>
          </a:p>
          <a:p>
            <a:r>
              <a:rPr lang="en-GB" sz="1000" b="1" dirty="0">
                <a:solidFill>
                  <a:schemeClr val="tx1">
                    <a:lumMod val="85000"/>
                    <a:lumOff val="15000"/>
                  </a:schemeClr>
                </a:solidFill>
                <a:latin typeface="Calibri" panose="020F0502020204030204" pitchFamily="34" charset="0"/>
                <a:cs typeface="Calibri" panose="020F0502020204030204" pitchFamily="34" charset="0"/>
              </a:rPr>
              <a:t>“</a:t>
            </a:r>
            <a:r>
              <a:rPr lang="en-GB" sz="1000" dirty="0">
                <a:solidFill>
                  <a:schemeClr val="tx1">
                    <a:lumMod val="85000"/>
                    <a:lumOff val="15000"/>
                  </a:schemeClr>
                </a:solidFill>
                <a:latin typeface="Calibri" panose="020F0502020204030204" pitchFamily="34" charset="0"/>
                <a:cs typeface="Calibri" panose="020F0502020204030204" pitchFamily="34" charset="0"/>
              </a:rPr>
              <a:t>Right Click” on the slide and then Click “Format Background…”.  Select the “Picture of texture fill” radio button.  Click the “File…” button and browse for an image previously downloaded from the AVEVA Image Library.</a:t>
            </a:r>
          </a:p>
        </p:txBody>
      </p:sp>
      <p:cxnSp>
        <p:nvCxnSpPr>
          <p:cNvPr id="24" name="Straight Connector 23">
            <a:extLst>
              <a:ext uri="{FF2B5EF4-FFF2-40B4-BE49-F238E27FC236}">
                <a16:creationId xmlns:a16="http://schemas.microsoft.com/office/drawing/2014/main" id="{A74F4E65-A0F8-4CD4-A4DE-4414B6786ACE}"/>
              </a:ext>
            </a:extLst>
          </p:cNvPr>
          <p:cNvCxnSpPr>
            <a:cxnSpLocks/>
          </p:cNvCxnSpPr>
          <p:nvPr userDrawn="1"/>
        </p:nvCxnSpPr>
        <p:spPr>
          <a:xfrm>
            <a:off x="547539" y="1492694"/>
            <a:ext cx="1371600" cy="0"/>
          </a:xfrm>
          <a:prstGeom prst="line">
            <a:avLst/>
          </a:prstGeom>
          <a:ln w="19050">
            <a:gradFill>
              <a:gsLst>
                <a:gs pos="0">
                  <a:schemeClr val="accent5"/>
                </a:gs>
                <a:gs pos="100000">
                  <a:schemeClr val="accent3"/>
                </a:gs>
              </a:gsLst>
              <a:lin ang="0" scaled="0"/>
            </a:gradFill>
          </a:ln>
        </p:spPr>
        <p:style>
          <a:lnRef idx="1">
            <a:schemeClr val="accent4"/>
          </a:lnRef>
          <a:fillRef idx="0">
            <a:schemeClr val="accent4"/>
          </a:fillRef>
          <a:effectRef idx="0">
            <a:schemeClr val="accent4"/>
          </a:effectRef>
          <a:fontRef idx="minor">
            <a:schemeClr val="tx1"/>
          </a:fontRef>
        </p:style>
      </p:cxnSp>
      <p:sp>
        <p:nvSpPr>
          <p:cNvPr id="19" name="Text Placeholder 2">
            <a:extLst>
              <a:ext uri="{FF2B5EF4-FFF2-40B4-BE49-F238E27FC236}">
                <a16:creationId xmlns:a16="http://schemas.microsoft.com/office/drawing/2014/main" id="{7D96A70E-4684-49EE-A176-8797ABF9264F}"/>
              </a:ext>
            </a:extLst>
          </p:cNvPr>
          <p:cNvSpPr>
            <a:spLocks noGrp="1"/>
          </p:cNvSpPr>
          <p:nvPr>
            <p:ph type="body" sz="quarter" idx="19" hasCustomPrompt="1"/>
          </p:nvPr>
        </p:nvSpPr>
        <p:spPr>
          <a:xfrm>
            <a:off x="503999" y="4242981"/>
            <a:ext cx="8686800" cy="304699"/>
          </a:xfrm>
        </p:spPr>
        <p:txBody>
          <a:bodyPr>
            <a:spAutoFit/>
          </a:bodyPr>
          <a:lstStyle>
            <a:lvl1pPr marL="27432" indent="0">
              <a:spcAft>
                <a:spcPts val="1000"/>
              </a:spcAft>
              <a:buNone/>
              <a:defRPr sz="18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Presented by: First &amp; Last Name, Job Title</a:t>
            </a:r>
          </a:p>
        </p:txBody>
      </p:sp>
      <p:sp>
        <p:nvSpPr>
          <p:cNvPr id="20" name="Text Placeholder 2">
            <a:extLst>
              <a:ext uri="{FF2B5EF4-FFF2-40B4-BE49-F238E27FC236}">
                <a16:creationId xmlns:a16="http://schemas.microsoft.com/office/drawing/2014/main" id="{D0FF5AAD-6C25-46B8-B15E-B66DD37FB503}"/>
              </a:ext>
            </a:extLst>
          </p:cNvPr>
          <p:cNvSpPr>
            <a:spLocks noGrp="1"/>
          </p:cNvSpPr>
          <p:nvPr>
            <p:ph type="body" sz="quarter" idx="20" hasCustomPrompt="1"/>
          </p:nvPr>
        </p:nvSpPr>
        <p:spPr>
          <a:xfrm>
            <a:off x="503999" y="4716903"/>
            <a:ext cx="8686800" cy="304699"/>
          </a:xfrm>
        </p:spPr>
        <p:txBody>
          <a:bodyPr>
            <a:noAutofit/>
          </a:bodyPr>
          <a:lstStyle>
            <a:lvl1pPr marL="36576" indent="0">
              <a:spcAft>
                <a:spcPts val="1000"/>
              </a:spcAft>
              <a:buNone/>
              <a:defRPr sz="1200" b="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Day Month Year | Version X.X</a:t>
            </a:r>
          </a:p>
        </p:txBody>
      </p:sp>
      <p:sp>
        <p:nvSpPr>
          <p:cNvPr id="2" name="Rectangle 1">
            <a:extLst>
              <a:ext uri="{FF2B5EF4-FFF2-40B4-BE49-F238E27FC236}">
                <a16:creationId xmlns:a16="http://schemas.microsoft.com/office/drawing/2014/main" id="{CEDBD52A-FA07-4333-BDF8-9E9838C990AE}"/>
              </a:ext>
            </a:extLst>
          </p:cNvPr>
          <p:cNvSpPr>
            <a:spLocks noChangeAspect="1"/>
          </p:cNvSpPr>
          <p:nvPr userDrawn="1"/>
        </p:nvSpPr>
        <p:spPr>
          <a:xfrm>
            <a:off x="547539" y="0"/>
            <a:ext cx="1764266" cy="402336"/>
          </a:xfrm>
          <a:prstGeom prst="rect">
            <a:avLst/>
          </a:prstGeom>
          <a:solidFill>
            <a:schemeClr val="accent3"/>
          </a:solidFill>
          <a:ln>
            <a:noFill/>
          </a:ln>
        </p:spPr>
        <p:txBody>
          <a:bodyPr vert="horz" wrap="none" lIns="274320" tIns="91440" rIns="274320" bIns="91440" rtlCol="0" anchor="ctr" anchorCtr="0">
            <a:spAutoFit/>
          </a:bodyPr>
          <a:lstStyle/>
          <a:p>
            <a:pPr lvl="0" indent="0" defTabSz="914400">
              <a:lnSpc>
                <a:spcPct val="140000"/>
              </a:lnSpc>
              <a:spcBef>
                <a:spcPts val="400"/>
              </a:spcBef>
              <a:spcAft>
                <a:spcPts val="600"/>
              </a:spcAft>
              <a:buClr>
                <a:srgbClr val="F70656"/>
              </a:buClr>
              <a:buSzPct val="100000"/>
              <a:buFont typeface="Arial" panose="020B0604020202020204" pitchFamily="34" charset="0"/>
              <a:buNone/>
            </a:pPr>
            <a:r>
              <a:rPr lang="en-US" sz="1100" b="0" dirty="0">
                <a:solidFill>
                  <a:schemeClr val="bg1"/>
                </a:solidFill>
                <a:latin typeface="Calibri" panose="020F0502020204030204" pitchFamily="34" charset="0"/>
                <a:cs typeface="Calibri" panose="020F0502020204030204" pitchFamily="34" charset="0"/>
              </a:rPr>
              <a:t>For Internal Use Only</a:t>
            </a:r>
          </a:p>
        </p:txBody>
      </p:sp>
    </p:spTree>
    <p:extLst>
      <p:ext uri="{BB962C8B-B14F-4D97-AF65-F5344CB8AC3E}">
        <p14:creationId xmlns:p14="http://schemas.microsoft.com/office/powerpoint/2010/main" val="1993155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87361"/>
            <a:ext cx="11185080" cy="804198"/>
          </a:xfrm>
        </p:spPr>
        <p:txBody>
          <a:bodyPr wrap="square" tIns="0" bIns="0"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504000" y="1929383"/>
            <a:ext cx="11185080" cy="4171165"/>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cxnSp>
        <p:nvCxnSpPr>
          <p:cNvPr id="6" name="Straight Connector 5">
            <a:extLst>
              <a:ext uri="{FF2B5EF4-FFF2-40B4-BE49-F238E27FC236}">
                <a16:creationId xmlns:a16="http://schemas.microsoft.com/office/drawing/2014/main" id="{0E60D98B-EF2F-4F66-BDC3-D6083617DF31}"/>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8" name="Text Placeholder 7">
            <a:extLst>
              <a:ext uri="{FF2B5EF4-FFF2-40B4-BE49-F238E27FC236}">
                <a16:creationId xmlns:a16="http://schemas.microsoft.com/office/drawing/2014/main" id="{2D2CB7B5-7609-4CEF-BB73-071C9A965173}"/>
              </a:ext>
            </a:extLst>
          </p:cNvPr>
          <p:cNvSpPr>
            <a:spLocks noGrp="1"/>
          </p:cNvSpPr>
          <p:nvPr>
            <p:ph type="body" sz="quarter" idx="13" hasCustomPrompt="1"/>
          </p:nvPr>
        </p:nvSpPr>
        <p:spPr>
          <a:xfrm>
            <a:off x="504000" y="1426464"/>
            <a:ext cx="11183112"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spTree>
    <p:extLst>
      <p:ext uri="{BB962C8B-B14F-4D97-AF65-F5344CB8AC3E}">
        <p14:creationId xmlns:p14="http://schemas.microsoft.com/office/powerpoint/2010/main" val="700827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87361"/>
            <a:ext cx="1118508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504000" y="1929384"/>
            <a:ext cx="5349240"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id="{57A88F4B-DE59-4C45-B159-4F58C23B5474}"/>
              </a:ext>
            </a:extLst>
          </p:cNvPr>
          <p:cNvSpPr>
            <a:spLocks noGrp="1"/>
          </p:cNvSpPr>
          <p:nvPr>
            <p:ph sz="quarter" idx="14"/>
          </p:nvPr>
        </p:nvSpPr>
        <p:spPr>
          <a:xfrm>
            <a:off x="6336810" y="1929384"/>
            <a:ext cx="5352270" cy="4169664"/>
          </a:xfrm>
        </p:spPr>
        <p:txBody>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GB" dirty="0"/>
          </a:p>
        </p:txBody>
      </p:sp>
      <p:sp>
        <p:nvSpPr>
          <p:cNvPr id="9" name="Text Placeholder 7">
            <a:extLst>
              <a:ext uri="{FF2B5EF4-FFF2-40B4-BE49-F238E27FC236}">
                <a16:creationId xmlns:a16="http://schemas.microsoft.com/office/drawing/2014/main" id="{DB4D8230-D18B-4218-ACED-FE3428F1220E}"/>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0" name="Straight Connector 9">
            <a:extLst>
              <a:ext uri="{FF2B5EF4-FFF2-40B4-BE49-F238E27FC236}">
                <a16:creationId xmlns:a16="http://schemas.microsoft.com/office/drawing/2014/main" id="{8907BD32-5232-413D-85F0-750F09AB8F1A}"/>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35678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87361"/>
            <a:ext cx="1118508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504000" y="1929384"/>
            <a:ext cx="3560000"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id="{57A88F4B-DE59-4C45-B159-4F58C23B5474}"/>
              </a:ext>
            </a:extLst>
          </p:cNvPr>
          <p:cNvSpPr>
            <a:spLocks noGrp="1"/>
          </p:cNvSpPr>
          <p:nvPr>
            <p:ph sz="quarter" idx="14"/>
          </p:nvPr>
        </p:nvSpPr>
        <p:spPr>
          <a:xfrm>
            <a:off x="4315460" y="1929384"/>
            <a:ext cx="3561080" cy="4169664"/>
          </a:xfrm>
        </p:spPr>
        <p:txBody>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GB" dirty="0"/>
          </a:p>
        </p:txBody>
      </p:sp>
      <p:sp>
        <p:nvSpPr>
          <p:cNvPr id="38" name="Content Placeholder 4">
            <a:extLst>
              <a:ext uri="{FF2B5EF4-FFF2-40B4-BE49-F238E27FC236}">
                <a16:creationId xmlns:a16="http://schemas.microsoft.com/office/drawing/2014/main" id="{3379CEFD-F123-4DF5-821E-A5EA037AF89F}"/>
              </a:ext>
            </a:extLst>
          </p:cNvPr>
          <p:cNvSpPr>
            <a:spLocks noGrp="1"/>
          </p:cNvSpPr>
          <p:nvPr>
            <p:ph sz="quarter" idx="15"/>
          </p:nvPr>
        </p:nvSpPr>
        <p:spPr>
          <a:xfrm>
            <a:off x="8128000" y="1929384"/>
            <a:ext cx="3561080" cy="4169664"/>
          </a:xfrm>
        </p:spPr>
        <p:txBody>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GB" dirty="0"/>
          </a:p>
        </p:txBody>
      </p:sp>
      <p:sp>
        <p:nvSpPr>
          <p:cNvPr id="10" name="Text Placeholder 7">
            <a:extLst>
              <a:ext uri="{FF2B5EF4-FFF2-40B4-BE49-F238E27FC236}">
                <a16:creationId xmlns:a16="http://schemas.microsoft.com/office/drawing/2014/main" id="{1BED90E6-10F3-4F46-A80E-367509BDA8CC}"/>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5C878C1C-5F6E-4758-94DA-1C96F7F4CD90}"/>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1891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ec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502920" y="2747610"/>
            <a:ext cx="7020750" cy="1175994"/>
          </a:xfrm>
        </p:spPr>
        <p:txBody>
          <a:bodyPr>
            <a:noAutofit/>
          </a:bodyPr>
          <a:lstStyle>
            <a:lvl1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200" b="0" i="0" cap="none" baseline="0">
                <a:solidFill>
                  <a:schemeClr val="bg1"/>
                </a:solidFill>
                <a:latin typeface="Calibri" panose="020F0502020204030204" pitchFamily="34" charset="0"/>
                <a:cs typeface="Calibri" panose="020F0502020204030204" pitchFamily="34" charset="0"/>
              </a:defRPr>
            </a:lvl2pPr>
          </a:lstStyle>
          <a:p>
            <a:pPr lvl="0"/>
            <a:r>
              <a:rPr lang="en-US" dirty="0"/>
              <a:t>Section Title</a:t>
            </a:r>
          </a:p>
        </p:txBody>
      </p:sp>
      <p:sp>
        <p:nvSpPr>
          <p:cNvPr id="15" name="Footer Placeholder 4">
            <a:extLst>
              <a:ext uri="{FF2B5EF4-FFF2-40B4-BE49-F238E27FC236}">
                <a16:creationId xmlns:a16="http://schemas.microsoft.com/office/drawing/2014/main" id="{24850F37-EFDF-458D-93CB-BE57E5D911C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7" name="Slide Number Placeholder 5">
            <a:extLst>
              <a:ext uri="{FF2B5EF4-FFF2-40B4-BE49-F238E27FC236}">
                <a16:creationId xmlns:a16="http://schemas.microsoft.com/office/drawing/2014/main" id="{EC497851-B8D9-46DC-B813-7DD2ACAD22B5}"/>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533028" y="2171224"/>
            <a:ext cx="3028188" cy="269316"/>
          </a:xfrm>
        </p:spPr>
        <p:txBody>
          <a:bodyPr anchor="b"/>
          <a:lstStyle>
            <a:lvl1pPr marL="0" indent="0">
              <a:buNone/>
              <a:defRPr sz="1600" cap="all" baseline="0">
                <a:solidFill>
                  <a:schemeClr val="bg1"/>
                </a:solidFill>
                <a:latin typeface="Calibri" panose="020F0502020204030204" pitchFamily="34" charset="0"/>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US" dirty="0"/>
              <a:t>Optional subtext</a:t>
            </a:r>
          </a:p>
        </p:txBody>
      </p:sp>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533028" y="4222956"/>
            <a:ext cx="5944153" cy="352417"/>
          </a:xfrm>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dirty="0"/>
              <a:t>Optional Subhead</a:t>
            </a:r>
          </a:p>
        </p:txBody>
      </p:sp>
      <p:cxnSp>
        <p:nvCxnSpPr>
          <p:cNvPr id="19" name="Straight Connector 18">
            <a:extLst>
              <a:ext uri="{FF2B5EF4-FFF2-40B4-BE49-F238E27FC236}">
                <a16:creationId xmlns:a16="http://schemas.microsoft.com/office/drawing/2014/main" id="{4C6A95B9-B909-4AE1-9C03-BE27F7E1CD03}"/>
              </a:ext>
            </a:extLst>
          </p:cNvPr>
          <p:cNvCxnSpPr>
            <a:cxnSpLocks/>
          </p:cNvCxnSpPr>
          <p:nvPr userDrawn="1"/>
        </p:nvCxnSpPr>
        <p:spPr>
          <a:xfrm>
            <a:off x="547539" y="2605073"/>
            <a:ext cx="1371600" cy="0"/>
          </a:xfrm>
          <a:prstGeom prst="line">
            <a:avLst/>
          </a:prstGeom>
          <a:ln w="19050">
            <a:gradFill>
              <a:gsLst>
                <a:gs pos="0">
                  <a:schemeClr val="accent5"/>
                </a:gs>
                <a:gs pos="100000">
                  <a:schemeClr val="accent3"/>
                </a:gs>
              </a:gsLst>
              <a:lin ang="0" scaled="0"/>
            </a:gra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6808A39A-6131-4776-AE1A-2E121323DBF2}"/>
              </a:ext>
            </a:extLst>
          </p:cNvPr>
          <p:cNvSpPr txBox="1"/>
          <p:nvPr userDrawn="1"/>
        </p:nvSpPr>
        <p:spPr>
          <a:xfrm>
            <a:off x="0" y="6957236"/>
            <a:ext cx="12192000" cy="553998"/>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Change the Background image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a “Macro” view image, available via folder of the same name in the image library.)</a:t>
            </a:r>
          </a:p>
          <a:p>
            <a:r>
              <a:rPr lang="en-GB" sz="1000" b="1" dirty="0">
                <a:solidFill>
                  <a:schemeClr val="tx1">
                    <a:lumMod val="85000"/>
                    <a:lumOff val="15000"/>
                  </a:schemeClr>
                </a:solidFill>
                <a:latin typeface="Calibri" panose="020F0502020204030204" pitchFamily="34" charset="0"/>
                <a:cs typeface="Calibri" panose="020F0502020204030204" pitchFamily="34" charset="0"/>
              </a:rPr>
              <a:t>“</a:t>
            </a:r>
            <a:r>
              <a:rPr lang="en-GB" sz="1000" dirty="0">
                <a:solidFill>
                  <a:schemeClr val="tx1">
                    <a:lumMod val="85000"/>
                    <a:lumOff val="15000"/>
                  </a:schemeClr>
                </a:solidFill>
                <a:latin typeface="Calibri" panose="020F0502020204030204" pitchFamily="34" charset="0"/>
                <a:cs typeface="Calibri" panose="020F0502020204030204" pitchFamily="34" charset="0"/>
              </a:rPr>
              <a:t>Right Click” on the slide and then Click “Format Background…”.  Select the “Picture of texture fill” radio button.  Click the “File…” button and browse for an image previously downloaded from the AVEVA Image Library.</a:t>
            </a:r>
          </a:p>
        </p:txBody>
      </p:sp>
      <p:grpSp>
        <p:nvGrpSpPr>
          <p:cNvPr id="11" name="Group 51">
            <a:extLst>
              <a:ext uri="{FF2B5EF4-FFF2-40B4-BE49-F238E27FC236}">
                <a16:creationId xmlns:a16="http://schemas.microsoft.com/office/drawing/2014/main" id="{B01A3E34-0F52-4028-9C15-3B0F3FBA0DC9}"/>
              </a:ext>
            </a:extLst>
          </p:cNvPr>
          <p:cNvGrpSpPr>
            <a:grpSpLocks noChangeAspect="1"/>
          </p:cNvGrpSpPr>
          <p:nvPr userDrawn="1"/>
        </p:nvGrpSpPr>
        <p:grpSpPr bwMode="auto">
          <a:xfrm>
            <a:off x="10539492" y="6305176"/>
            <a:ext cx="1149588" cy="267392"/>
            <a:chOff x="3618" y="2108"/>
            <a:chExt cx="589" cy="137"/>
          </a:xfrm>
          <a:solidFill>
            <a:schemeClr val="bg1"/>
          </a:solidFill>
        </p:grpSpPr>
        <p:sp>
          <p:nvSpPr>
            <p:cNvPr id="12" name="Freeform 52">
              <a:extLst>
                <a:ext uri="{FF2B5EF4-FFF2-40B4-BE49-F238E27FC236}">
                  <a16:creationId xmlns:a16="http://schemas.microsoft.com/office/drawing/2014/main" id="{9A878493-D422-4285-9AB6-B873C55E7C2B}"/>
                </a:ext>
              </a:extLst>
            </p:cNvPr>
            <p:cNvSpPr>
              <a:spLocks/>
            </p:cNvSpPr>
            <p:nvPr userDrawn="1"/>
          </p:nvSpPr>
          <p:spPr bwMode="auto">
            <a:xfrm>
              <a:off x="3878" y="2226"/>
              <a:ext cx="89" cy="19"/>
            </a:xfrm>
            <a:custGeom>
              <a:avLst/>
              <a:gdLst>
                <a:gd name="T0" fmla="*/ 0 w 93"/>
                <a:gd name="T1" fmla="*/ 19 h 20"/>
                <a:gd name="T2" fmla="*/ 0 w 93"/>
                <a:gd name="T3" fmla="*/ 2 h 20"/>
                <a:gd name="T4" fmla="*/ 2 w 93"/>
                <a:gd name="T5" fmla="*/ 0 h 20"/>
                <a:gd name="T6" fmla="*/ 92 w 93"/>
                <a:gd name="T7" fmla="*/ 0 h 20"/>
                <a:gd name="T8" fmla="*/ 93 w 93"/>
                <a:gd name="T9" fmla="*/ 2 h 20"/>
                <a:gd name="T10" fmla="*/ 93 w 93"/>
                <a:gd name="T11" fmla="*/ 19 h 20"/>
                <a:gd name="T12" fmla="*/ 92 w 93"/>
                <a:gd name="T13" fmla="*/ 20 h 20"/>
                <a:gd name="T14" fmla="*/ 2 w 93"/>
                <a:gd name="T15" fmla="*/ 20 h 20"/>
                <a:gd name="T16" fmla="*/ 0 w 9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9"/>
                  </a:moveTo>
                  <a:cubicBezTo>
                    <a:pt x="0" y="2"/>
                    <a:pt x="0" y="2"/>
                    <a:pt x="0" y="2"/>
                  </a:cubicBezTo>
                  <a:cubicBezTo>
                    <a:pt x="0" y="1"/>
                    <a:pt x="1" y="0"/>
                    <a:pt x="2" y="0"/>
                  </a:cubicBezTo>
                  <a:cubicBezTo>
                    <a:pt x="92" y="0"/>
                    <a:pt x="92" y="0"/>
                    <a:pt x="92" y="0"/>
                  </a:cubicBezTo>
                  <a:cubicBezTo>
                    <a:pt x="93" y="0"/>
                    <a:pt x="93" y="1"/>
                    <a:pt x="93" y="2"/>
                  </a:cubicBezTo>
                  <a:cubicBezTo>
                    <a:pt x="93" y="19"/>
                    <a:pt x="93" y="19"/>
                    <a:pt x="93" y="19"/>
                  </a:cubicBezTo>
                  <a:cubicBezTo>
                    <a:pt x="93" y="19"/>
                    <a:pt x="93" y="20"/>
                    <a:pt x="92" y="20"/>
                  </a:cubicBezTo>
                  <a:cubicBezTo>
                    <a:pt x="2" y="20"/>
                    <a:pt x="2" y="20"/>
                    <a:pt x="2" y="20"/>
                  </a:cubicBezTo>
                  <a:cubicBezTo>
                    <a:pt x="1" y="20"/>
                    <a:pt x="0"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 name="Freeform 53">
              <a:extLst>
                <a:ext uri="{FF2B5EF4-FFF2-40B4-BE49-F238E27FC236}">
                  <a16:creationId xmlns:a16="http://schemas.microsoft.com/office/drawing/2014/main" id="{84A7FBAD-7FA0-4E51-B3AF-A203DE5F2D9E}"/>
                </a:ext>
              </a:extLst>
            </p:cNvPr>
            <p:cNvSpPr>
              <a:spLocks/>
            </p:cNvSpPr>
            <p:nvPr userDrawn="1"/>
          </p:nvSpPr>
          <p:spPr bwMode="auto">
            <a:xfrm>
              <a:off x="3878" y="2167"/>
              <a:ext cx="89" cy="20"/>
            </a:xfrm>
            <a:custGeom>
              <a:avLst/>
              <a:gdLst>
                <a:gd name="T0" fmla="*/ 0 w 93"/>
                <a:gd name="T1" fmla="*/ 18 h 20"/>
                <a:gd name="T2" fmla="*/ 0 w 93"/>
                <a:gd name="T3" fmla="*/ 2 h 20"/>
                <a:gd name="T4" fmla="*/ 2 w 93"/>
                <a:gd name="T5" fmla="*/ 0 h 20"/>
                <a:gd name="T6" fmla="*/ 92 w 93"/>
                <a:gd name="T7" fmla="*/ 0 h 20"/>
                <a:gd name="T8" fmla="*/ 93 w 93"/>
                <a:gd name="T9" fmla="*/ 2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2"/>
                    <a:pt x="0" y="2"/>
                    <a:pt x="0" y="2"/>
                  </a:cubicBezTo>
                  <a:cubicBezTo>
                    <a:pt x="0" y="1"/>
                    <a:pt x="1" y="0"/>
                    <a:pt x="2" y="0"/>
                  </a:cubicBezTo>
                  <a:cubicBezTo>
                    <a:pt x="92" y="0"/>
                    <a:pt x="92" y="0"/>
                    <a:pt x="92" y="0"/>
                  </a:cubicBezTo>
                  <a:cubicBezTo>
                    <a:pt x="93" y="0"/>
                    <a:pt x="93" y="1"/>
                    <a:pt x="93" y="2"/>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 name="Freeform 54">
              <a:extLst>
                <a:ext uri="{FF2B5EF4-FFF2-40B4-BE49-F238E27FC236}">
                  <a16:creationId xmlns:a16="http://schemas.microsoft.com/office/drawing/2014/main" id="{30FA4A17-1C91-4CF3-990C-9D7510930EAD}"/>
                </a:ext>
              </a:extLst>
            </p:cNvPr>
            <p:cNvSpPr>
              <a:spLocks/>
            </p:cNvSpPr>
            <p:nvPr userDrawn="1"/>
          </p:nvSpPr>
          <p:spPr bwMode="auto">
            <a:xfrm>
              <a:off x="3878" y="2109"/>
              <a:ext cx="89" cy="19"/>
            </a:xfrm>
            <a:custGeom>
              <a:avLst/>
              <a:gdLst>
                <a:gd name="T0" fmla="*/ 0 w 93"/>
                <a:gd name="T1" fmla="*/ 18 h 20"/>
                <a:gd name="T2" fmla="*/ 0 w 93"/>
                <a:gd name="T3" fmla="*/ 1 h 20"/>
                <a:gd name="T4" fmla="*/ 2 w 93"/>
                <a:gd name="T5" fmla="*/ 0 h 20"/>
                <a:gd name="T6" fmla="*/ 92 w 93"/>
                <a:gd name="T7" fmla="*/ 0 h 20"/>
                <a:gd name="T8" fmla="*/ 93 w 93"/>
                <a:gd name="T9" fmla="*/ 1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1"/>
                    <a:pt x="0" y="1"/>
                    <a:pt x="0" y="1"/>
                  </a:cubicBezTo>
                  <a:cubicBezTo>
                    <a:pt x="0" y="0"/>
                    <a:pt x="1" y="0"/>
                    <a:pt x="2" y="0"/>
                  </a:cubicBezTo>
                  <a:cubicBezTo>
                    <a:pt x="92" y="0"/>
                    <a:pt x="92" y="0"/>
                    <a:pt x="92" y="0"/>
                  </a:cubicBezTo>
                  <a:cubicBezTo>
                    <a:pt x="93" y="0"/>
                    <a:pt x="93" y="0"/>
                    <a:pt x="93" y="1"/>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 name="Freeform 55">
              <a:extLst>
                <a:ext uri="{FF2B5EF4-FFF2-40B4-BE49-F238E27FC236}">
                  <a16:creationId xmlns:a16="http://schemas.microsoft.com/office/drawing/2014/main" id="{8E023D5F-5900-47D4-9DAB-ED771A8C8259}"/>
                </a:ext>
              </a:extLst>
            </p:cNvPr>
            <p:cNvSpPr>
              <a:spLocks/>
            </p:cNvSpPr>
            <p:nvPr userDrawn="1"/>
          </p:nvSpPr>
          <p:spPr bwMode="auto">
            <a:xfrm>
              <a:off x="3741" y="2109"/>
              <a:ext cx="117" cy="136"/>
            </a:xfrm>
            <a:custGeom>
              <a:avLst/>
              <a:gdLst>
                <a:gd name="T0" fmla="*/ 21 w 122"/>
                <a:gd name="T1" fmla="*/ 1 h 140"/>
                <a:gd name="T2" fmla="*/ 60 w 122"/>
                <a:gd name="T3" fmla="*/ 88 h 140"/>
                <a:gd name="T4" fmla="*/ 63 w 122"/>
                <a:gd name="T5" fmla="*/ 88 h 140"/>
                <a:gd name="T6" fmla="*/ 100 w 122"/>
                <a:gd name="T7" fmla="*/ 1 h 140"/>
                <a:gd name="T8" fmla="*/ 102 w 122"/>
                <a:gd name="T9" fmla="*/ 0 h 140"/>
                <a:gd name="T10" fmla="*/ 120 w 122"/>
                <a:gd name="T11" fmla="*/ 0 h 140"/>
                <a:gd name="T12" fmla="*/ 122 w 122"/>
                <a:gd name="T13" fmla="*/ 2 h 140"/>
                <a:gd name="T14" fmla="*/ 63 w 122"/>
                <a:gd name="T15" fmla="*/ 139 h 140"/>
                <a:gd name="T16" fmla="*/ 60 w 122"/>
                <a:gd name="T17" fmla="*/ 139 h 140"/>
                <a:gd name="T18" fmla="*/ 0 w 122"/>
                <a:gd name="T19" fmla="*/ 2 h 140"/>
                <a:gd name="T20" fmla="*/ 2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3" y="88"/>
                  </a:cubicBezTo>
                  <a:cubicBezTo>
                    <a:pt x="100" y="1"/>
                    <a:pt x="100" y="1"/>
                    <a:pt x="100" y="1"/>
                  </a:cubicBezTo>
                  <a:cubicBezTo>
                    <a:pt x="101" y="0"/>
                    <a:pt x="101" y="0"/>
                    <a:pt x="102" y="0"/>
                  </a:cubicBezTo>
                  <a:cubicBezTo>
                    <a:pt x="120" y="0"/>
                    <a:pt x="120" y="0"/>
                    <a:pt x="120" y="0"/>
                  </a:cubicBezTo>
                  <a:cubicBezTo>
                    <a:pt x="121" y="0"/>
                    <a:pt x="122" y="1"/>
                    <a:pt x="122" y="2"/>
                  </a:cubicBezTo>
                  <a:cubicBezTo>
                    <a:pt x="63" y="139"/>
                    <a:pt x="63" y="139"/>
                    <a:pt x="63" y="139"/>
                  </a:cubicBezTo>
                  <a:cubicBezTo>
                    <a:pt x="62" y="140"/>
                    <a:pt x="60" y="140"/>
                    <a:pt x="60" y="139"/>
                  </a:cubicBezTo>
                  <a:cubicBezTo>
                    <a:pt x="0" y="2"/>
                    <a:pt x="0" y="2"/>
                    <a:pt x="0" y="2"/>
                  </a:cubicBezTo>
                  <a:cubicBezTo>
                    <a:pt x="0" y="1"/>
                    <a:pt x="0" y="0"/>
                    <a:pt x="2" y="0"/>
                  </a:cubicBezTo>
                  <a:cubicBezTo>
                    <a:pt x="20" y="0"/>
                    <a:pt x="20" y="0"/>
                    <a:pt x="20" y="0"/>
                  </a:cubicBezTo>
                  <a:cubicBezTo>
                    <a:pt x="21"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 name="Freeform 56">
              <a:extLst>
                <a:ext uri="{FF2B5EF4-FFF2-40B4-BE49-F238E27FC236}">
                  <a16:creationId xmlns:a16="http://schemas.microsoft.com/office/drawing/2014/main" id="{BB8192BD-3959-4D18-8EDD-6D4FB1FD2A96}"/>
                </a:ext>
              </a:extLst>
            </p:cNvPr>
            <p:cNvSpPr>
              <a:spLocks noEditPoints="1"/>
            </p:cNvSpPr>
            <p:nvPr userDrawn="1"/>
          </p:nvSpPr>
          <p:spPr bwMode="auto">
            <a:xfrm>
              <a:off x="3618" y="2108"/>
              <a:ext cx="136" cy="137"/>
            </a:xfrm>
            <a:custGeom>
              <a:avLst/>
              <a:gdLst>
                <a:gd name="T0" fmla="*/ 142 w 142"/>
                <a:gd name="T1" fmla="*/ 139 h 141"/>
                <a:gd name="T2" fmla="*/ 82 w 142"/>
                <a:gd name="T3" fmla="*/ 2 h 141"/>
                <a:gd name="T4" fmla="*/ 80 w 142"/>
                <a:gd name="T5" fmla="*/ 2 h 141"/>
                <a:gd name="T6" fmla="*/ 41 w 142"/>
                <a:gd name="T7" fmla="*/ 91 h 141"/>
                <a:gd name="T8" fmla="*/ 1 w 142"/>
                <a:gd name="T9" fmla="*/ 91 h 141"/>
                <a:gd name="T10" fmla="*/ 0 w 142"/>
                <a:gd name="T11" fmla="*/ 93 h 141"/>
                <a:gd name="T12" fmla="*/ 7 w 142"/>
                <a:gd name="T13" fmla="*/ 110 h 141"/>
                <a:gd name="T14" fmla="*/ 9 w 142"/>
                <a:gd name="T15" fmla="*/ 111 h 141"/>
                <a:gd name="T16" fmla="*/ 32 w 142"/>
                <a:gd name="T17" fmla="*/ 111 h 141"/>
                <a:gd name="T18" fmla="*/ 20 w 142"/>
                <a:gd name="T19" fmla="*/ 139 h 141"/>
                <a:gd name="T20" fmla="*/ 22 w 142"/>
                <a:gd name="T21" fmla="*/ 141 h 141"/>
                <a:gd name="T22" fmla="*/ 40 w 142"/>
                <a:gd name="T23" fmla="*/ 141 h 141"/>
                <a:gd name="T24" fmla="*/ 42 w 142"/>
                <a:gd name="T25" fmla="*/ 140 h 141"/>
                <a:gd name="T26" fmla="*/ 54 w 142"/>
                <a:gd name="T27" fmla="*/ 111 h 141"/>
                <a:gd name="T28" fmla="*/ 108 w 142"/>
                <a:gd name="T29" fmla="*/ 111 h 141"/>
                <a:gd name="T30" fmla="*/ 121 w 142"/>
                <a:gd name="T31" fmla="*/ 140 h 141"/>
                <a:gd name="T32" fmla="*/ 122 w 142"/>
                <a:gd name="T33" fmla="*/ 141 h 141"/>
                <a:gd name="T34" fmla="*/ 141 w 142"/>
                <a:gd name="T35" fmla="*/ 141 h 141"/>
                <a:gd name="T36" fmla="*/ 142 w 142"/>
                <a:gd name="T37" fmla="*/ 139 h 141"/>
                <a:gd name="T38" fmla="*/ 63 w 142"/>
                <a:gd name="T39" fmla="*/ 91 h 141"/>
                <a:gd name="T40" fmla="*/ 80 w 142"/>
                <a:gd name="T41" fmla="*/ 53 h 141"/>
                <a:gd name="T42" fmla="*/ 82 w 142"/>
                <a:gd name="T43" fmla="*/ 53 h 141"/>
                <a:gd name="T44" fmla="*/ 99 w 142"/>
                <a:gd name="T45" fmla="*/ 91 h 141"/>
                <a:gd name="T46" fmla="*/ 63 w 142"/>
                <a:gd name="T47"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1">
                  <a:moveTo>
                    <a:pt x="142" y="139"/>
                  </a:moveTo>
                  <a:cubicBezTo>
                    <a:pt x="82" y="2"/>
                    <a:pt x="82" y="2"/>
                    <a:pt x="82" y="2"/>
                  </a:cubicBezTo>
                  <a:cubicBezTo>
                    <a:pt x="82" y="0"/>
                    <a:pt x="80" y="0"/>
                    <a:pt x="80" y="2"/>
                  </a:cubicBezTo>
                  <a:cubicBezTo>
                    <a:pt x="41" y="91"/>
                    <a:pt x="41" y="91"/>
                    <a:pt x="41" y="91"/>
                  </a:cubicBezTo>
                  <a:cubicBezTo>
                    <a:pt x="1" y="91"/>
                    <a:pt x="1" y="91"/>
                    <a:pt x="1" y="91"/>
                  </a:cubicBezTo>
                  <a:cubicBezTo>
                    <a:pt x="0" y="91"/>
                    <a:pt x="0" y="92"/>
                    <a:pt x="0" y="93"/>
                  </a:cubicBezTo>
                  <a:cubicBezTo>
                    <a:pt x="7" y="110"/>
                    <a:pt x="7" y="110"/>
                    <a:pt x="7" y="110"/>
                  </a:cubicBezTo>
                  <a:cubicBezTo>
                    <a:pt x="8" y="111"/>
                    <a:pt x="8" y="111"/>
                    <a:pt x="9" y="111"/>
                  </a:cubicBezTo>
                  <a:cubicBezTo>
                    <a:pt x="32" y="111"/>
                    <a:pt x="32" y="111"/>
                    <a:pt x="32" y="111"/>
                  </a:cubicBezTo>
                  <a:cubicBezTo>
                    <a:pt x="20" y="139"/>
                    <a:pt x="20" y="139"/>
                    <a:pt x="20" y="139"/>
                  </a:cubicBezTo>
                  <a:cubicBezTo>
                    <a:pt x="20" y="140"/>
                    <a:pt x="21" y="141"/>
                    <a:pt x="22" y="141"/>
                  </a:cubicBezTo>
                  <a:cubicBezTo>
                    <a:pt x="40" y="141"/>
                    <a:pt x="40" y="141"/>
                    <a:pt x="40" y="141"/>
                  </a:cubicBezTo>
                  <a:cubicBezTo>
                    <a:pt x="41" y="141"/>
                    <a:pt x="42" y="141"/>
                    <a:pt x="42" y="140"/>
                  </a:cubicBezTo>
                  <a:cubicBezTo>
                    <a:pt x="54" y="111"/>
                    <a:pt x="54" y="111"/>
                    <a:pt x="54" y="111"/>
                  </a:cubicBezTo>
                  <a:cubicBezTo>
                    <a:pt x="108" y="111"/>
                    <a:pt x="108" y="111"/>
                    <a:pt x="108" y="111"/>
                  </a:cubicBezTo>
                  <a:cubicBezTo>
                    <a:pt x="121" y="140"/>
                    <a:pt x="121" y="140"/>
                    <a:pt x="121" y="140"/>
                  </a:cubicBezTo>
                  <a:cubicBezTo>
                    <a:pt x="121" y="141"/>
                    <a:pt x="122" y="141"/>
                    <a:pt x="122" y="141"/>
                  </a:cubicBezTo>
                  <a:cubicBezTo>
                    <a:pt x="141" y="141"/>
                    <a:pt x="141" y="141"/>
                    <a:pt x="141" y="141"/>
                  </a:cubicBezTo>
                  <a:cubicBezTo>
                    <a:pt x="142" y="141"/>
                    <a:pt x="142" y="140"/>
                    <a:pt x="142" y="139"/>
                  </a:cubicBezTo>
                  <a:close/>
                  <a:moveTo>
                    <a:pt x="63" y="91"/>
                  </a:moveTo>
                  <a:cubicBezTo>
                    <a:pt x="80" y="53"/>
                    <a:pt x="80" y="53"/>
                    <a:pt x="80" y="53"/>
                  </a:cubicBezTo>
                  <a:cubicBezTo>
                    <a:pt x="80" y="51"/>
                    <a:pt x="82" y="51"/>
                    <a:pt x="82" y="53"/>
                  </a:cubicBezTo>
                  <a:cubicBezTo>
                    <a:pt x="99" y="91"/>
                    <a:pt x="99" y="91"/>
                    <a:pt x="99" y="91"/>
                  </a:cubicBezTo>
                  <a:lnTo>
                    <a:pt x="6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 name="Freeform 57">
              <a:extLst>
                <a:ext uri="{FF2B5EF4-FFF2-40B4-BE49-F238E27FC236}">
                  <a16:creationId xmlns:a16="http://schemas.microsoft.com/office/drawing/2014/main" id="{95C31BCD-E0DA-438C-A907-C65A0BD9B6A0}"/>
                </a:ext>
              </a:extLst>
            </p:cNvPr>
            <p:cNvSpPr>
              <a:spLocks/>
            </p:cNvSpPr>
            <p:nvPr userDrawn="1"/>
          </p:nvSpPr>
          <p:spPr bwMode="auto">
            <a:xfrm>
              <a:off x="3986" y="2109"/>
              <a:ext cx="117" cy="136"/>
            </a:xfrm>
            <a:custGeom>
              <a:avLst/>
              <a:gdLst>
                <a:gd name="T0" fmla="*/ 21 w 122"/>
                <a:gd name="T1" fmla="*/ 1 h 140"/>
                <a:gd name="T2" fmla="*/ 60 w 122"/>
                <a:gd name="T3" fmla="*/ 88 h 140"/>
                <a:gd name="T4" fmla="*/ 62 w 122"/>
                <a:gd name="T5" fmla="*/ 88 h 140"/>
                <a:gd name="T6" fmla="*/ 100 w 122"/>
                <a:gd name="T7" fmla="*/ 1 h 140"/>
                <a:gd name="T8" fmla="*/ 102 w 122"/>
                <a:gd name="T9" fmla="*/ 0 h 140"/>
                <a:gd name="T10" fmla="*/ 120 w 122"/>
                <a:gd name="T11" fmla="*/ 0 h 140"/>
                <a:gd name="T12" fmla="*/ 122 w 122"/>
                <a:gd name="T13" fmla="*/ 2 h 140"/>
                <a:gd name="T14" fmla="*/ 62 w 122"/>
                <a:gd name="T15" fmla="*/ 139 h 140"/>
                <a:gd name="T16" fmla="*/ 60 w 122"/>
                <a:gd name="T17" fmla="*/ 139 h 140"/>
                <a:gd name="T18" fmla="*/ 0 w 122"/>
                <a:gd name="T19" fmla="*/ 2 h 140"/>
                <a:gd name="T20" fmla="*/ 1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2" y="88"/>
                  </a:cubicBezTo>
                  <a:cubicBezTo>
                    <a:pt x="100" y="1"/>
                    <a:pt x="100" y="1"/>
                    <a:pt x="100" y="1"/>
                  </a:cubicBezTo>
                  <a:cubicBezTo>
                    <a:pt x="100" y="0"/>
                    <a:pt x="101" y="0"/>
                    <a:pt x="102" y="0"/>
                  </a:cubicBezTo>
                  <a:cubicBezTo>
                    <a:pt x="120" y="0"/>
                    <a:pt x="120" y="0"/>
                    <a:pt x="120" y="0"/>
                  </a:cubicBezTo>
                  <a:cubicBezTo>
                    <a:pt x="121" y="0"/>
                    <a:pt x="122" y="1"/>
                    <a:pt x="122" y="2"/>
                  </a:cubicBezTo>
                  <a:cubicBezTo>
                    <a:pt x="62" y="139"/>
                    <a:pt x="62" y="139"/>
                    <a:pt x="62" y="139"/>
                  </a:cubicBezTo>
                  <a:cubicBezTo>
                    <a:pt x="62" y="140"/>
                    <a:pt x="60" y="140"/>
                    <a:pt x="60" y="139"/>
                  </a:cubicBezTo>
                  <a:cubicBezTo>
                    <a:pt x="0" y="2"/>
                    <a:pt x="0" y="2"/>
                    <a:pt x="0" y="2"/>
                  </a:cubicBezTo>
                  <a:cubicBezTo>
                    <a:pt x="0" y="1"/>
                    <a:pt x="0" y="0"/>
                    <a:pt x="1" y="0"/>
                  </a:cubicBezTo>
                  <a:cubicBezTo>
                    <a:pt x="20" y="0"/>
                    <a:pt x="20" y="0"/>
                    <a:pt x="20" y="0"/>
                  </a:cubicBezTo>
                  <a:cubicBezTo>
                    <a:pt x="20"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2" name="Freeform 58">
              <a:extLst>
                <a:ext uri="{FF2B5EF4-FFF2-40B4-BE49-F238E27FC236}">
                  <a16:creationId xmlns:a16="http://schemas.microsoft.com/office/drawing/2014/main" id="{623B4065-710A-4E71-BDAF-0F861BE221E0}"/>
                </a:ext>
              </a:extLst>
            </p:cNvPr>
            <p:cNvSpPr>
              <a:spLocks noEditPoints="1"/>
            </p:cNvSpPr>
            <p:nvPr userDrawn="1"/>
          </p:nvSpPr>
          <p:spPr bwMode="auto">
            <a:xfrm>
              <a:off x="4090" y="2108"/>
              <a:ext cx="117" cy="137"/>
            </a:xfrm>
            <a:custGeom>
              <a:avLst/>
              <a:gdLst>
                <a:gd name="T0" fmla="*/ 122 w 122"/>
                <a:gd name="T1" fmla="*/ 139 h 141"/>
                <a:gd name="T2" fmla="*/ 62 w 122"/>
                <a:gd name="T3" fmla="*/ 2 h 141"/>
                <a:gd name="T4" fmla="*/ 59 w 122"/>
                <a:gd name="T5" fmla="*/ 2 h 141"/>
                <a:gd name="T6" fmla="*/ 0 w 122"/>
                <a:gd name="T7" fmla="*/ 139 h 141"/>
                <a:gd name="T8" fmla="*/ 2 w 122"/>
                <a:gd name="T9" fmla="*/ 141 h 141"/>
                <a:gd name="T10" fmla="*/ 20 w 122"/>
                <a:gd name="T11" fmla="*/ 141 h 141"/>
                <a:gd name="T12" fmla="*/ 21 w 122"/>
                <a:gd name="T13" fmla="*/ 140 h 141"/>
                <a:gd name="T14" fmla="*/ 34 w 122"/>
                <a:gd name="T15" fmla="*/ 111 h 141"/>
                <a:gd name="T16" fmla="*/ 88 w 122"/>
                <a:gd name="T17" fmla="*/ 111 h 141"/>
                <a:gd name="T18" fmla="*/ 100 w 122"/>
                <a:gd name="T19" fmla="*/ 140 h 141"/>
                <a:gd name="T20" fmla="*/ 102 w 122"/>
                <a:gd name="T21" fmla="*/ 141 h 141"/>
                <a:gd name="T22" fmla="*/ 120 w 122"/>
                <a:gd name="T23" fmla="*/ 141 h 141"/>
                <a:gd name="T24" fmla="*/ 122 w 122"/>
                <a:gd name="T25" fmla="*/ 139 h 141"/>
                <a:gd name="T26" fmla="*/ 43 w 122"/>
                <a:gd name="T27" fmla="*/ 91 h 141"/>
                <a:gd name="T28" fmla="*/ 59 w 122"/>
                <a:gd name="T29" fmla="*/ 53 h 141"/>
                <a:gd name="T30" fmla="*/ 62 w 122"/>
                <a:gd name="T31" fmla="*/ 53 h 141"/>
                <a:gd name="T32" fmla="*/ 79 w 122"/>
                <a:gd name="T33" fmla="*/ 91 h 141"/>
                <a:gd name="T34" fmla="*/ 43 w 122"/>
                <a:gd name="T35"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41">
                  <a:moveTo>
                    <a:pt x="122" y="139"/>
                  </a:moveTo>
                  <a:cubicBezTo>
                    <a:pt x="62" y="2"/>
                    <a:pt x="62" y="2"/>
                    <a:pt x="62" y="2"/>
                  </a:cubicBezTo>
                  <a:cubicBezTo>
                    <a:pt x="62" y="0"/>
                    <a:pt x="60" y="0"/>
                    <a:pt x="59" y="2"/>
                  </a:cubicBezTo>
                  <a:cubicBezTo>
                    <a:pt x="0" y="139"/>
                    <a:pt x="0" y="139"/>
                    <a:pt x="0" y="139"/>
                  </a:cubicBezTo>
                  <a:cubicBezTo>
                    <a:pt x="0" y="140"/>
                    <a:pt x="0" y="141"/>
                    <a:pt x="2" y="141"/>
                  </a:cubicBezTo>
                  <a:cubicBezTo>
                    <a:pt x="20" y="141"/>
                    <a:pt x="20" y="141"/>
                    <a:pt x="20" y="141"/>
                  </a:cubicBezTo>
                  <a:cubicBezTo>
                    <a:pt x="21" y="141"/>
                    <a:pt x="21" y="141"/>
                    <a:pt x="21" y="140"/>
                  </a:cubicBezTo>
                  <a:cubicBezTo>
                    <a:pt x="34" y="111"/>
                    <a:pt x="34" y="111"/>
                    <a:pt x="34" y="111"/>
                  </a:cubicBezTo>
                  <a:cubicBezTo>
                    <a:pt x="88" y="111"/>
                    <a:pt x="88" y="111"/>
                    <a:pt x="88" y="111"/>
                  </a:cubicBezTo>
                  <a:cubicBezTo>
                    <a:pt x="100" y="140"/>
                    <a:pt x="100" y="140"/>
                    <a:pt x="100" y="140"/>
                  </a:cubicBezTo>
                  <a:cubicBezTo>
                    <a:pt x="101" y="141"/>
                    <a:pt x="101" y="141"/>
                    <a:pt x="102" y="141"/>
                  </a:cubicBezTo>
                  <a:cubicBezTo>
                    <a:pt x="120" y="141"/>
                    <a:pt x="120" y="141"/>
                    <a:pt x="120" y="141"/>
                  </a:cubicBezTo>
                  <a:cubicBezTo>
                    <a:pt x="121" y="141"/>
                    <a:pt x="122" y="140"/>
                    <a:pt x="122" y="139"/>
                  </a:cubicBezTo>
                  <a:close/>
                  <a:moveTo>
                    <a:pt x="43" y="91"/>
                  </a:moveTo>
                  <a:cubicBezTo>
                    <a:pt x="59" y="53"/>
                    <a:pt x="59" y="53"/>
                    <a:pt x="59" y="53"/>
                  </a:cubicBezTo>
                  <a:cubicBezTo>
                    <a:pt x="60" y="51"/>
                    <a:pt x="62" y="51"/>
                    <a:pt x="62" y="53"/>
                  </a:cubicBezTo>
                  <a:cubicBezTo>
                    <a:pt x="79" y="91"/>
                    <a:pt x="79" y="91"/>
                    <a:pt x="79" y="91"/>
                  </a:cubicBezTo>
                  <a:lnTo>
                    <a:pt x="4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3" name="Freeform 59">
              <a:extLst>
                <a:ext uri="{FF2B5EF4-FFF2-40B4-BE49-F238E27FC236}">
                  <a16:creationId xmlns:a16="http://schemas.microsoft.com/office/drawing/2014/main" id="{9701355B-13F1-44C6-B0EC-70A67D1E8FEA}"/>
                </a:ext>
              </a:extLst>
            </p:cNvPr>
            <p:cNvSpPr>
              <a:spLocks noEditPoints="1"/>
            </p:cNvSpPr>
            <p:nvPr userDrawn="1"/>
          </p:nvSpPr>
          <p:spPr bwMode="auto">
            <a:xfrm>
              <a:off x="4184" y="2109"/>
              <a:ext cx="19" cy="10"/>
            </a:xfrm>
            <a:custGeom>
              <a:avLst/>
              <a:gdLst>
                <a:gd name="T0" fmla="*/ 17 w 19"/>
                <a:gd name="T1" fmla="*/ 0 h 10"/>
                <a:gd name="T2" fmla="*/ 19 w 19"/>
                <a:gd name="T3" fmla="*/ 0 h 10"/>
                <a:gd name="T4" fmla="*/ 19 w 19"/>
                <a:gd name="T5" fmla="*/ 10 h 10"/>
                <a:gd name="T6" fmla="*/ 17 w 19"/>
                <a:gd name="T7" fmla="*/ 10 h 10"/>
                <a:gd name="T8" fmla="*/ 17 w 19"/>
                <a:gd name="T9" fmla="*/ 4 h 10"/>
                <a:gd name="T10" fmla="*/ 15 w 19"/>
                <a:gd name="T11" fmla="*/ 8 h 10"/>
                <a:gd name="T12" fmla="*/ 13 w 19"/>
                <a:gd name="T13" fmla="*/ 8 h 10"/>
                <a:gd name="T14" fmla="*/ 11 w 19"/>
                <a:gd name="T15" fmla="*/ 4 h 10"/>
                <a:gd name="T16" fmla="*/ 11 w 19"/>
                <a:gd name="T17" fmla="*/ 10 h 10"/>
                <a:gd name="T18" fmla="*/ 10 w 19"/>
                <a:gd name="T19" fmla="*/ 10 h 10"/>
                <a:gd name="T20" fmla="*/ 10 w 19"/>
                <a:gd name="T21" fmla="*/ 0 h 10"/>
                <a:gd name="T22" fmla="*/ 11 w 19"/>
                <a:gd name="T23" fmla="*/ 0 h 10"/>
                <a:gd name="T24" fmla="*/ 14 w 19"/>
                <a:gd name="T25" fmla="*/ 6 h 10"/>
                <a:gd name="T26" fmla="*/ 17 w 19"/>
                <a:gd name="T27" fmla="*/ 0 h 10"/>
                <a:gd name="T28" fmla="*/ 0 w 19"/>
                <a:gd name="T29" fmla="*/ 2 h 10"/>
                <a:gd name="T30" fmla="*/ 0 w 19"/>
                <a:gd name="T31" fmla="*/ 0 h 10"/>
                <a:gd name="T32" fmla="*/ 9 w 19"/>
                <a:gd name="T33" fmla="*/ 0 h 10"/>
                <a:gd name="T34" fmla="*/ 9 w 19"/>
                <a:gd name="T35" fmla="*/ 2 h 10"/>
                <a:gd name="T36" fmla="*/ 5 w 19"/>
                <a:gd name="T37" fmla="*/ 2 h 10"/>
                <a:gd name="T38" fmla="*/ 5 w 19"/>
                <a:gd name="T39" fmla="*/ 10 h 10"/>
                <a:gd name="T40" fmla="*/ 3 w 19"/>
                <a:gd name="T41" fmla="*/ 10 h 10"/>
                <a:gd name="T42" fmla="*/ 3 w 19"/>
                <a:gd name="T43" fmla="*/ 2 h 10"/>
                <a:gd name="T44" fmla="*/ 0 w 19"/>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0">
                  <a:moveTo>
                    <a:pt x="17" y="0"/>
                  </a:moveTo>
                  <a:lnTo>
                    <a:pt x="19" y="0"/>
                  </a:lnTo>
                  <a:lnTo>
                    <a:pt x="19" y="10"/>
                  </a:lnTo>
                  <a:lnTo>
                    <a:pt x="17" y="10"/>
                  </a:lnTo>
                  <a:lnTo>
                    <a:pt x="17" y="4"/>
                  </a:lnTo>
                  <a:lnTo>
                    <a:pt x="15" y="8"/>
                  </a:lnTo>
                  <a:lnTo>
                    <a:pt x="13" y="8"/>
                  </a:lnTo>
                  <a:lnTo>
                    <a:pt x="11" y="4"/>
                  </a:lnTo>
                  <a:lnTo>
                    <a:pt x="11" y="10"/>
                  </a:lnTo>
                  <a:lnTo>
                    <a:pt x="10" y="10"/>
                  </a:lnTo>
                  <a:lnTo>
                    <a:pt x="10" y="0"/>
                  </a:lnTo>
                  <a:lnTo>
                    <a:pt x="11" y="0"/>
                  </a:lnTo>
                  <a:lnTo>
                    <a:pt x="14" y="6"/>
                  </a:lnTo>
                  <a:lnTo>
                    <a:pt x="17" y="0"/>
                  </a:lnTo>
                  <a:close/>
                  <a:moveTo>
                    <a:pt x="0" y="2"/>
                  </a:moveTo>
                  <a:lnTo>
                    <a:pt x="0" y="0"/>
                  </a:lnTo>
                  <a:lnTo>
                    <a:pt x="9" y="0"/>
                  </a:lnTo>
                  <a:lnTo>
                    <a:pt x="9" y="2"/>
                  </a:lnTo>
                  <a:lnTo>
                    <a:pt x="5" y="2"/>
                  </a:lnTo>
                  <a:lnTo>
                    <a:pt x="5" y="10"/>
                  </a:lnTo>
                  <a:lnTo>
                    <a:pt x="3" y="1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26" name="Footer Placeholder 4">
            <a:extLst>
              <a:ext uri="{FF2B5EF4-FFF2-40B4-BE49-F238E27FC236}">
                <a16:creationId xmlns:a16="http://schemas.microsoft.com/office/drawing/2014/main" id="{DDF6A7C0-195E-43C6-9683-8A8B321C6684}"/>
              </a:ext>
            </a:extLst>
          </p:cNvPr>
          <p:cNvSpPr txBox="1">
            <a:spLocks/>
          </p:cNvSpPr>
          <p:nvPr userDrawn="1"/>
        </p:nvSpPr>
        <p:spPr>
          <a:xfrm>
            <a:off x="504000" y="6377317"/>
            <a:ext cx="7184400" cy="123111"/>
          </a:xfrm>
          <a:prstGeom prst="rect">
            <a:avLst/>
          </a:prstGeom>
        </p:spPr>
        <p:txBody>
          <a:bodyPr vert="horz" wrap="square" lIns="0" tIns="0" rIns="0" bIns="0" rtlCol="0" anchor="ctr" anchorCtr="0">
            <a:spAutoFit/>
          </a:bodyPr>
          <a:lstStyle>
            <a:defPPr>
              <a:defRPr lang="en-US"/>
            </a:defPPr>
            <a:lvl1pPr marL="0" algn="l" defTabSz="457200" rtl="0" eaLnBrk="1" latinLnBrk="0" hangingPunct="1">
              <a:defRPr sz="80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1"/>
                </a:solidFill>
              </a:rPr>
              <a:t>For Internal Use Only</a:t>
            </a:r>
          </a:p>
        </p:txBody>
      </p:sp>
    </p:spTree>
    <p:extLst>
      <p:ext uri="{BB962C8B-B14F-4D97-AF65-F5344CB8AC3E}">
        <p14:creationId xmlns:p14="http://schemas.microsoft.com/office/powerpoint/2010/main" val="134881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GB"/>
              <a:t>Click to edit Master title style</a:t>
            </a:r>
            <a:endParaRPr lang="en-US"/>
          </a:p>
        </p:txBody>
      </p:sp>
      <p:sp>
        <p:nvSpPr>
          <p:cNvPr id="2" name="Date Placeholder 1">
            <a:extLst>
              <a:ext uri="{FF2B5EF4-FFF2-40B4-BE49-F238E27FC236}">
                <a16:creationId xmlns:a16="http://schemas.microsoft.com/office/drawing/2014/main" id="{DEE53F4B-3448-F24C-BB12-03A12DD11C3A}"/>
              </a:ext>
            </a:extLst>
          </p:cNvPr>
          <p:cNvSpPr>
            <a:spLocks noGrp="1"/>
          </p:cNvSpPr>
          <p:nvPr>
            <p:ph type="dt" sz="half" idx="18"/>
          </p:nvPr>
        </p:nvSpPr>
        <p:spPr/>
        <p:txBody>
          <a:bodyPr/>
          <a:lstStyle/>
          <a:p>
            <a:endParaRPr lang="en-GB"/>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GB" dirty="0"/>
              <a:t>For Internal Use Only. ©2020 AVEVA Group plc and its subsidiaries. All rights reserved.</a:t>
            </a:r>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115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ullets option - Right">
    <p:bg>
      <p:bgPr>
        <a:solidFill>
          <a:schemeClr val="tx2"/>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Lst>
          </p:cNvPr>
          <p:cNvSpPr>
            <a:spLocks noGrp="1"/>
          </p:cNvSpPr>
          <p:nvPr>
            <p:ph type="pic" sz="quarter" idx="15" hasCustomPrompt="1"/>
          </p:nvPr>
        </p:nvSpPr>
        <p:spPr>
          <a:xfrm>
            <a:off x="1" y="0"/>
            <a:ext cx="596392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Calibri" panose="020F0502020204030204" pitchFamily="34" charset="0"/>
                <a:cs typeface="Calibri" panose="020F0502020204030204" pitchFamily="34" charset="0"/>
              </a:defRPr>
            </a:lvl1pPr>
          </a:lstStyle>
          <a:p>
            <a:r>
              <a:rPr lang="en-GB" dirty="0"/>
              <a:t>Click icon to Insert Image</a:t>
            </a:r>
          </a:p>
        </p:txBody>
      </p:sp>
      <p:sp>
        <p:nvSpPr>
          <p:cNvPr id="12" name="Rectangle 11">
            <a:extLst>
              <a:ext uri="{FF2B5EF4-FFF2-40B4-BE49-F238E27FC236}">
                <a16:creationId xmlns:a16="http://schemas.microsoft.com/office/drawing/2014/main" id="{34849AE9-3E87-4916-9292-110A15BFC65D}"/>
              </a:ext>
            </a:extLst>
          </p:cNvPr>
          <p:cNvSpPr/>
          <p:nvPr userDrawn="1"/>
        </p:nvSpPr>
        <p:spPr>
          <a:xfrm>
            <a:off x="5963920" y="0"/>
            <a:ext cx="622807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36792" y="587361"/>
            <a:ext cx="534924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6336792" y="1929384"/>
            <a:ext cx="5349240"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cxnSp>
        <p:nvCxnSpPr>
          <p:cNvPr id="27" name="Straight Connector 26">
            <a:extLst>
              <a:ext uri="{FF2B5EF4-FFF2-40B4-BE49-F238E27FC236}">
                <a16:creationId xmlns:a16="http://schemas.microsoft.com/office/drawing/2014/main" id="{58F97C59-1BB4-49F4-8821-7A523C8862AD}"/>
              </a:ext>
            </a:extLst>
          </p:cNvPr>
          <p:cNvCxnSpPr>
            <a:cxnSpLocks/>
          </p:cNvCxnSpPr>
          <p:nvPr userDrawn="1"/>
        </p:nvCxnSpPr>
        <p:spPr>
          <a:xfrm flipH="1">
            <a:off x="6373368"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5976209" cy="707886"/>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Adding an image to the rectangular frame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kern="1200" dirty="0">
                <a:solidFill>
                  <a:schemeClr val="tx1">
                    <a:lumMod val="85000"/>
                    <a:lumOff val="15000"/>
                  </a:schemeClr>
                </a:solidFill>
                <a:latin typeface="Calibri" panose="020F0502020204030204" pitchFamily="34" charset="0"/>
                <a:ea typeface="+mn-ea"/>
                <a:cs typeface="Calibri" panose="020F0502020204030204" pitchFamily="34" charset="0"/>
              </a:rPr>
              <a:t>Click the image icon to insert image, then Send to Back. </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6792" y="1426463"/>
            <a:ext cx="5349240"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grpSp>
        <p:nvGrpSpPr>
          <p:cNvPr id="28" name="Group 51">
            <a:extLst>
              <a:ext uri="{FF2B5EF4-FFF2-40B4-BE49-F238E27FC236}">
                <a16:creationId xmlns:a16="http://schemas.microsoft.com/office/drawing/2014/main" id="{0DE8CD78-A93D-4AC7-8764-72D03B50D652}"/>
              </a:ext>
            </a:extLst>
          </p:cNvPr>
          <p:cNvGrpSpPr>
            <a:grpSpLocks noChangeAspect="1"/>
          </p:cNvGrpSpPr>
          <p:nvPr userDrawn="1"/>
        </p:nvGrpSpPr>
        <p:grpSpPr bwMode="auto">
          <a:xfrm>
            <a:off x="10539492" y="6305176"/>
            <a:ext cx="1149588" cy="267392"/>
            <a:chOff x="3618" y="2108"/>
            <a:chExt cx="589" cy="137"/>
          </a:xfrm>
          <a:solidFill>
            <a:schemeClr val="tx2"/>
          </a:solidFill>
        </p:grpSpPr>
        <p:sp>
          <p:nvSpPr>
            <p:cNvPr id="29" name="Freeform 52">
              <a:extLst>
                <a:ext uri="{FF2B5EF4-FFF2-40B4-BE49-F238E27FC236}">
                  <a16:creationId xmlns:a16="http://schemas.microsoft.com/office/drawing/2014/main" id="{BE50E4BD-9251-42C4-BC15-74013B34D813}"/>
                </a:ext>
              </a:extLst>
            </p:cNvPr>
            <p:cNvSpPr>
              <a:spLocks/>
            </p:cNvSpPr>
            <p:nvPr userDrawn="1"/>
          </p:nvSpPr>
          <p:spPr bwMode="auto">
            <a:xfrm>
              <a:off x="3878" y="2226"/>
              <a:ext cx="89" cy="19"/>
            </a:xfrm>
            <a:custGeom>
              <a:avLst/>
              <a:gdLst>
                <a:gd name="T0" fmla="*/ 0 w 93"/>
                <a:gd name="T1" fmla="*/ 19 h 20"/>
                <a:gd name="T2" fmla="*/ 0 w 93"/>
                <a:gd name="T3" fmla="*/ 2 h 20"/>
                <a:gd name="T4" fmla="*/ 2 w 93"/>
                <a:gd name="T5" fmla="*/ 0 h 20"/>
                <a:gd name="T6" fmla="*/ 92 w 93"/>
                <a:gd name="T7" fmla="*/ 0 h 20"/>
                <a:gd name="T8" fmla="*/ 93 w 93"/>
                <a:gd name="T9" fmla="*/ 2 h 20"/>
                <a:gd name="T10" fmla="*/ 93 w 93"/>
                <a:gd name="T11" fmla="*/ 19 h 20"/>
                <a:gd name="T12" fmla="*/ 92 w 93"/>
                <a:gd name="T13" fmla="*/ 20 h 20"/>
                <a:gd name="T14" fmla="*/ 2 w 93"/>
                <a:gd name="T15" fmla="*/ 20 h 20"/>
                <a:gd name="T16" fmla="*/ 0 w 9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9"/>
                  </a:moveTo>
                  <a:cubicBezTo>
                    <a:pt x="0" y="2"/>
                    <a:pt x="0" y="2"/>
                    <a:pt x="0" y="2"/>
                  </a:cubicBezTo>
                  <a:cubicBezTo>
                    <a:pt x="0" y="1"/>
                    <a:pt x="1" y="0"/>
                    <a:pt x="2" y="0"/>
                  </a:cubicBezTo>
                  <a:cubicBezTo>
                    <a:pt x="92" y="0"/>
                    <a:pt x="92" y="0"/>
                    <a:pt x="92" y="0"/>
                  </a:cubicBezTo>
                  <a:cubicBezTo>
                    <a:pt x="93" y="0"/>
                    <a:pt x="93" y="1"/>
                    <a:pt x="93" y="2"/>
                  </a:cubicBezTo>
                  <a:cubicBezTo>
                    <a:pt x="93" y="19"/>
                    <a:pt x="93" y="19"/>
                    <a:pt x="93" y="19"/>
                  </a:cubicBezTo>
                  <a:cubicBezTo>
                    <a:pt x="93" y="19"/>
                    <a:pt x="93" y="20"/>
                    <a:pt x="92" y="20"/>
                  </a:cubicBezTo>
                  <a:cubicBezTo>
                    <a:pt x="2" y="20"/>
                    <a:pt x="2" y="20"/>
                    <a:pt x="2" y="20"/>
                  </a:cubicBezTo>
                  <a:cubicBezTo>
                    <a:pt x="1" y="20"/>
                    <a:pt x="0"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0" name="Freeform 53">
              <a:extLst>
                <a:ext uri="{FF2B5EF4-FFF2-40B4-BE49-F238E27FC236}">
                  <a16:creationId xmlns:a16="http://schemas.microsoft.com/office/drawing/2014/main" id="{24F41E04-9249-43FF-85D4-7677D2227489}"/>
                </a:ext>
              </a:extLst>
            </p:cNvPr>
            <p:cNvSpPr>
              <a:spLocks/>
            </p:cNvSpPr>
            <p:nvPr userDrawn="1"/>
          </p:nvSpPr>
          <p:spPr bwMode="auto">
            <a:xfrm>
              <a:off x="3878" y="2167"/>
              <a:ext cx="89" cy="20"/>
            </a:xfrm>
            <a:custGeom>
              <a:avLst/>
              <a:gdLst>
                <a:gd name="T0" fmla="*/ 0 w 93"/>
                <a:gd name="T1" fmla="*/ 18 h 20"/>
                <a:gd name="T2" fmla="*/ 0 w 93"/>
                <a:gd name="T3" fmla="*/ 2 h 20"/>
                <a:gd name="T4" fmla="*/ 2 w 93"/>
                <a:gd name="T5" fmla="*/ 0 h 20"/>
                <a:gd name="T6" fmla="*/ 92 w 93"/>
                <a:gd name="T7" fmla="*/ 0 h 20"/>
                <a:gd name="T8" fmla="*/ 93 w 93"/>
                <a:gd name="T9" fmla="*/ 2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2"/>
                    <a:pt x="0" y="2"/>
                    <a:pt x="0" y="2"/>
                  </a:cubicBezTo>
                  <a:cubicBezTo>
                    <a:pt x="0" y="1"/>
                    <a:pt x="1" y="0"/>
                    <a:pt x="2" y="0"/>
                  </a:cubicBezTo>
                  <a:cubicBezTo>
                    <a:pt x="92" y="0"/>
                    <a:pt x="92" y="0"/>
                    <a:pt x="92" y="0"/>
                  </a:cubicBezTo>
                  <a:cubicBezTo>
                    <a:pt x="93" y="0"/>
                    <a:pt x="93" y="1"/>
                    <a:pt x="93" y="2"/>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1" name="Freeform 54">
              <a:extLst>
                <a:ext uri="{FF2B5EF4-FFF2-40B4-BE49-F238E27FC236}">
                  <a16:creationId xmlns:a16="http://schemas.microsoft.com/office/drawing/2014/main" id="{66DDC8C1-6FC8-4161-82C3-17071F913A29}"/>
                </a:ext>
              </a:extLst>
            </p:cNvPr>
            <p:cNvSpPr>
              <a:spLocks/>
            </p:cNvSpPr>
            <p:nvPr userDrawn="1"/>
          </p:nvSpPr>
          <p:spPr bwMode="auto">
            <a:xfrm>
              <a:off x="3878" y="2109"/>
              <a:ext cx="89" cy="19"/>
            </a:xfrm>
            <a:custGeom>
              <a:avLst/>
              <a:gdLst>
                <a:gd name="T0" fmla="*/ 0 w 93"/>
                <a:gd name="T1" fmla="*/ 18 h 20"/>
                <a:gd name="T2" fmla="*/ 0 w 93"/>
                <a:gd name="T3" fmla="*/ 1 h 20"/>
                <a:gd name="T4" fmla="*/ 2 w 93"/>
                <a:gd name="T5" fmla="*/ 0 h 20"/>
                <a:gd name="T6" fmla="*/ 92 w 93"/>
                <a:gd name="T7" fmla="*/ 0 h 20"/>
                <a:gd name="T8" fmla="*/ 93 w 93"/>
                <a:gd name="T9" fmla="*/ 1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1"/>
                    <a:pt x="0" y="1"/>
                    <a:pt x="0" y="1"/>
                  </a:cubicBezTo>
                  <a:cubicBezTo>
                    <a:pt x="0" y="0"/>
                    <a:pt x="1" y="0"/>
                    <a:pt x="2" y="0"/>
                  </a:cubicBezTo>
                  <a:cubicBezTo>
                    <a:pt x="92" y="0"/>
                    <a:pt x="92" y="0"/>
                    <a:pt x="92" y="0"/>
                  </a:cubicBezTo>
                  <a:cubicBezTo>
                    <a:pt x="93" y="0"/>
                    <a:pt x="93" y="0"/>
                    <a:pt x="93" y="1"/>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2" name="Freeform 55">
              <a:extLst>
                <a:ext uri="{FF2B5EF4-FFF2-40B4-BE49-F238E27FC236}">
                  <a16:creationId xmlns:a16="http://schemas.microsoft.com/office/drawing/2014/main" id="{94D21E7D-696B-4F06-984A-14320C9155B7}"/>
                </a:ext>
              </a:extLst>
            </p:cNvPr>
            <p:cNvSpPr>
              <a:spLocks/>
            </p:cNvSpPr>
            <p:nvPr userDrawn="1"/>
          </p:nvSpPr>
          <p:spPr bwMode="auto">
            <a:xfrm>
              <a:off x="3741" y="2109"/>
              <a:ext cx="117" cy="136"/>
            </a:xfrm>
            <a:custGeom>
              <a:avLst/>
              <a:gdLst>
                <a:gd name="T0" fmla="*/ 21 w 122"/>
                <a:gd name="T1" fmla="*/ 1 h 140"/>
                <a:gd name="T2" fmla="*/ 60 w 122"/>
                <a:gd name="T3" fmla="*/ 88 h 140"/>
                <a:gd name="T4" fmla="*/ 63 w 122"/>
                <a:gd name="T5" fmla="*/ 88 h 140"/>
                <a:gd name="T6" fmla="*/ 100 w 122"/>
                <a:gd name="T7" fmla="*/ 1 h 140"/>
                <a:gd name="T8" fmla="*/ 102 w 122"/>
                <a:gd name="T9" fmla="*/ 0 h 140"/>
                <a:gd name="T10" fmla="*/ 120 w 122"/>
                <a:gd name="T11" fmla="*/ 0 h 140"/>
                <a:gd name="T12" fmla="*/ 122 w 122"/>
                <a:gd name="T13" fmla="*/ 2 h 140"/>
                <a:gd name="T14" fmla="*/ 63 w 122"/>
                <a:gd name="T15" fmla="*/ 139 h 140"/>
                <a:gd name="T16" fmla="*/ 60 w 122"/>
                <a:gd name="T17" fmla="*/ 139 h 140"/>
                <a:gd name="T18" fmla="*/ 0 w 122"/>
                <a:gd name="T19" fmla="*/ 2 h 140"/>
                <a:gd name="T20" fmla="*/ 2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3" y="88"/>
                  </a:cubicBezTo>
                  <a:cubicBezTo>
                    <a:pt x="100" y="1"/>
                    <a:pt x="100" y="1"/>
                    <a:pt x="100" y="1"/>
                  </a:cubicBezTo>
                  <a:cubicBezTo>
                    <a:pt x="101" y="0"/>
                    <a:pt x="101" y="0"/>
                    <a:pt x="102" y="0"/>
                  </a:cubicBezTo>
                  <a:cubicBezTo>
                    <a:pt x="120" y="0"/>
                    <a:pt x="120" y="0"/>
                    <a:pt x="120" y="0"/>
                  </a:cubicBezTo>
                  <a:cubicBezTo>
                    <a:pt x="121" y="0"/>
                    <a:pt x="122" y="1"/>
                    <a:pt x="122" y="2"/>
                  </a:cubicBezTo>
                  <a:cubicBezTo>
                    <a:pt x="63" y="139"/>
                    <a:pt x="63" y="139"/>
                    <a:pt x="63" y="139"/>
                  </a:cubicBezTo>
                  <a:cubicBezTo>
                    <a:pt x="62" y="140"/>
                    <a:pt x="60" y="140"/>
                    <a:pt x="60" y="139"/>
                  </a:cubicBezTo>
                  <a:cubicBezTo>
                    <a:pt x="0" y="2"/>
                    <a:pt x="0" y="2"/>
                    <a:pt x="0" y="2"/>
                  </a:cubicBezTo>
                  <a:cubicBezTo>
                    <a:pt x="0" y="1"/>
                    <a:pt x="0" y="0"/>
                    <a:pt x="2" y="0"/>
                  </a:cubicBezTo>
                  <a:cubicBezTo>
                    <a:pt x="20" y="0"/>
                    <a:pt x="20" y="0"/>
                    <a:pt x="20" y="0"/>
                  </a:cubicBezTo>
                  <a:cubicBezTo>
                    <a:pt x="21"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3" name="Freeform 56">
              <a:extLst>
                <a:ext uri="{FF2B5EF4-FFF2-40B4-BE49-F238E27FC236}">
                  <a16:creationId xmlns:a16="http://schemas.microsoft.com/office/drawing/2014/main" id="{BC938D3D-F732-4FC6-B88D-34027CCB0039}"/>
                </a:ext>
              </a:extLst>
            </p:cNvPr>
            <p:cNvSpPr>
              <a:spLocks noEditPoints="1"/>
            </p:cNvSpPr>
            <p:nvPr userDrawn="1"/>
          </p:nvSpPr>
          <p:spPr bwMode="auto">
            <a:xfrm>
              <a:off x="3618" y="2108"/>
              <a:ext cx="136" cy="137"/>
            </a:xfrm>
            <a:custGeom>
              <a:avLst/>
              <a:gdLst>
                <a:gd name="T0" fmla="*/ 142 w 142"/>
                <a:gd name="T1" fmla="*/ 139 h 141"/>
                <a:gd name="T2" fmla="*/ 82 w 142"/>
                <a:gd name="T3" fmla="*/ 2 h 141"/>
                <a:gd name="T4" fmla="*/ 80 w 142"/>
                <a:gd name="T5" fmla="*/ 2 h 141"/>
                <a:gd name="T6" fmla="*/ 41 w 142"/>
                <a:gd name="T7" fmla="*/ 91 h 141"/>
                <a:gd name="T8" fmla="*/ 1 w 142"/>
                <a:gd name="T9" fmla="*/ 91 h 141"/>
                <a:gd name="T10" fmla="*/ 0 w 142"/>
                <a:gd name="T11" fmla="*/ 93 h 141"/>
                <a:gd name="T12" fmla="*/ 7 w 142"/>
                <a:gd name="T13" fmla="*/ 110 h 141"/>
                <a:gd name="T14" fmla="*/ 9 w 142"/>
                <a:gd name="T15" fmla="*/ 111 h 141"/>
                <a:gd name="T16" fmla="*/ 32 w 142"/>
                <a:gd name="T17" fmla="*/ 111 h 141"/>
                <a:gd name="T18" fmla="*/ 20 w 142"/>
                <a:gd name="T19" fmla="*/ 139 h 141"/>
                <a:gd name="T20" fmla="*/ 22 w 142"/>
                <a:gd name="T21" fmla="*/ 141 h 141"/>
                <a:gd name="T22" fmla="*/ 40 w 142"/>
                <a:gd name="T23" fmla="*/ 141 h 141"/>
                <a:gd name="T24" fmla="*/ 42 w 142"/>
                <a:gd name="T25" fmla="*/ 140 h 141"/>
                <a:gd name="T26" fmla="*/ 54 w 142"/>
                <a:gd name="T27" fmla="*/ 111 h 141"/>
                <a:gd name="T28" fmla="*/ 108 w 142"/>
                <a:gd name="T29" fmla="*/ 111 h 141"/>
                <a:gd name="T30" fmla="*/ 121 w 142"/>
                <a:gd name="T31" fmla="*/ 140 h 141"/>
                <a:gd name="T32" fmla="*/ 122 w 142"/>
                <a:gd name="T33" fmla="*/ 141 h 141"/>
                <a:gd name="T34" fmla="*/ 141 w 142"/>
                <a:gd name="T35" fmla="*/ 141 h 141"/>
                <a:gd name="T36" fmla="*/ 142 w 142"/>
                <a:gd name="T37" fmla="*/ 139 h 141"/>
                <a:gd name="T38" fmla="*/ 63 w 142"/>
                <a:gd name="T39" fmla="*/ 91 h 141"/>
                <a:gd name="T40" fmla="*/ 80 w 142"/>
                <a:gd name="T41" fmla="*/ 53 h 141"/>
                <a:gd name="T42" fmla="*/ 82 w 142"/>
                <a:gd name="T43" fmla="*/ 53 h 141"/>
                <a:gd name="T44" fmla="*/ 99 w 142"/>
                <a:gd name="T45" fmla="*/ 91 h 141"/>
                <a:gd name="T46" fmla="*/ 63 w 142"/>
                <a:gd name="T47"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1">
                  <a:moveTo>
                    <a:pt x="142" y="139"/>
                  </a:moveTo>
                  <a:cubicBezTo>
                    <a:pt x="82" y="2"/>
                    <a:pt x="82" y="2"/>
                    <a:pt x="82" y="2"/>
                  </a:cubicBezTo>
                  <a:cubicBezTo>
                    <a:pt x="82" y="0"/>
                    <a:pt x="80" y="0"/>
                    <a:pt x="80" y="2"/>
                  </a:cubicBezTo>
                  <a:cubicBezTo>
                    <a:pt x="41" y="91"/>
                    <a:pt x="41" y="91"/>
                    <a:pt x="41" y="91"/>
                  </a:cubicBezTo>
                  <a:cubicBezTo>
                    <a:pt x="1" y="91"/>
                    <a:pt x="1" y="91"/>
                    <a:pt x="1" y="91"/>
                  </a:cubicBezTo>
                  <a:cubicBezTo>
                    <a:pt x="0" y="91"/>
                    <a:pt x="0" y="92"/>
                    <a:pt x="0" y="93"/>
                  </a:cubicBezTo>
                  <a:cubicBezTo>
                    <a:pt x="7" y="110"/>
                    <a:pt x="7" y="110"/>
                    <a:pt x="7" y="110"/>
                  </a:cubicBezTo>
                  <a:cubicBezTo>
                    <a:pt x="8" y="111"/>
                    <a:pt x="8" y="111"/>
                    <a:pt x="9" y="111"/>
                  </a:cubicBezTo>
                  <a:cubicBezTo>
                    <a:pt x="32" y="111"/>
                    <a:pt x="32" y="111"/>
                    <a:pt x="32" y="111"/>
                  </a:cubicBezTo>
                  <a:cubicBezTo>
                    <a:pt x="20" y="139"/>
                    <a:pt x="20" y="139"/>
                    <a:pt x="20" y="139"/>
                  </a:cubicBezTo>
                  <a:cubicBezTo>
                    <a:pt x="20" y="140"/>
                    <a:pt x="21" y="141"/>
                    <a:pt x="22" y="141"/>
                  </a:cubicBezTo>
                  <a:cubicBezTo>
                    <a:pt x="40" y="141"/>
                    <a:pt x="40" y="141"/>
                    <a:pt x="40" y="141"/>
                  </a:cubicBezTo>
                  <a:cubicBezTo>
                    <a:pt x="41" y="141"/>
                    <a:pt x="42" y="141"/>
                    <a:pt x="42" y="140"/>
                  </a:cubicBezTo>
                  <a:cubicBezTo>
                    <a:pt x="54" y="111"/>
                    <a:pt x="54" y="111"/>
                    <a:pt x="54" y="111"/>
                  </a:cubicBezTo>
                  <a:cubicBezTo>
                    <a:pt x="108" y="111"/>
                    <a:pt x="108" y="111"/>
                    <a:pt x="108" y="111"/>
                  </a:cubicBezTo>
                  <a:cubicBezTo>
                    <a:pt x="121" y="140"/>
                    <a:pt x="121" y="140"/>
                    <a:pt x="121" y="140"/>
                  </a:cubicBezTo>
                  <a:cubicBezTo>
                    <a:pt x="121" y="141"/>
                    <a:pt x="122" y="141"/>
                    <a:pt x="122" y="141"/>
                  </a:cubicBezTo>
                  <a:cubicBezTo>
                    <a:pt x="141" y="141"/>
                    <a:pt x="141" y="141"/>
                    <a:pt x="141" y="141"/>
                  </a:cubicBezTo>
                  <a:cubicBezTo>
                    <a:pt x="142" y="141"/>
                    <a:pt x="142" y="140"/>
                    <a:pt x="142" y="139"/>
                  </a:cubicBezTo>
                  <a:close/>
                  <a:moveTo>
                    <a:pt x="63" y="91"/>
                  </a:moveTo>
                  <a:cubicBezTo>
                    <a:pt x="80" y="53"/>
                    <a:pt x="80" y="53"/>
                    <a:pt x="80" y="53"/>
                  </a:cubicBezTo>
                  <a:cubicBezTo>
                    <a:pt x="80" y="51"/>
                    <a:pt x="82" y="51"/>
                    <a:pt x="82" y="53"/>
                  </a:cubicBezTo>
                  <a:cubicBezTo>
                    <a:pt x="99" y="91"/>
                    <a:pt x="99" y="91"/>
                    <a:pt x="99" y="91"/>
                  </a:cubicBezTo>
                  <a:lnTo>
                    <a:pt x="6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4" name="Freeform 57">
              <a:extLst>
                <a:ext uri="{FF2B5EF4-FFF2-40B4-BE49-F238E27FC236}">
                  <a16:creationId xmlns:a16="http://schemas.microsoft.com/office/drawing/2014/main" id="{65B40BD8-3C31-473A-9447-E6CFCF031170}"/>
                </a:ext>
              </a:extLst>
            </p:cNvPr>
            <p:cNvSpPr>
              <a:spLocks/>
            </p:cNvSpPr>
            <p:nvPr userDrawn="1"/>
          </p:nvSpPr>
          <p:spPr bwMode="auto">
            <a:xfrm>
              <a:off x="3986" y="2109"/>
              <a:ext cx="117" cy="136"/>
            </a:xfrm>
            <a:custGeom>
              <a:avLst/>
              <a:gdLst>
                <a:gd name="T0" fmla="*/ 21 w 122"/>
                <a:gd name="T1" fmla="*/ 1 h 140"/>
                <a:gd name="T2" fmla="*/ 60 w 122"/>
                <a:gd name="T3" fmla="*/ 88 h 140"/>
                <a:gd name="T4" fmla="*/ 62 w 122"/>
                <a:gd name="T5" fmla="*/ 88 h 140"/>
                <a:gd name="T6" fmla="*/ 100 w 122"/>
                <a:gd name="T7" fmla="*/ 1 h 140"/>
                <a:gd name="T8" fmla="*/ 102 w 122"/>
                <a:gd name="T9" fmla="*/ 0 h 140"/>
                <a:gd name="T10" fmla="*/ 120 w 122"/>
                <a:gd name="T11" fmla="*/ 0 h 140"/>
                <a:gd name="T12" fmla="*/ 122 w 122"/>
                <a:gd name="T13" fmla="*/ 2 h 140"/>
                <a:gd name="T14" fmla="*/ 62 w 122"/>
                <a:gd name="T15" fmla="*/ 139 h 140"/>
                <a:gd name="T16" fmla="*/ 60 w 122"/>
                <a:gd name="T17" fmla="*/ 139 h 140"/>
                <a:gd name="T18" fmla="*/ 0 w 122"/>
                <a:gd name="T19" fmla="*/ 2 h 140"/>
                <a:gd name="T20" fmla="*/ 1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2" y="88"/>
                  </a:cubicBezTo>
                  <a:cubicBezTo>
                    <a:pt x="100" y="1"/>
                    <a:pt x="100" y="1"/>
                    <a:pt x="100" y="1"/>
                  </a:cubicBezTo>
                  <a:cubicBezTo>
                    <a:pt x="100" y="0"/>
                    <a:pt x="101" y="0"/>
                    <a:pt x="102" y="0"/>
                  </a:cubicBezTo>
                  <a:cubicBezTo>
                    <a:pt x="120" y="0"/>
                    <a:pt x="120" y="0"/>
                    <a:pt x="120" y="0"/>
                  </a:cubicBezTo>
                  <a:cubicBezTo>
                    <a:pt x="121" y="0"/>
                    <a:pt x="122" y="1"/>
                    <a:pt x="122" y="2"/>
                  </a:cubicBezTo>
                  <a:cubicBezTo>
                    <a:pt x="62" y="139"/>
                    <a:pt x="62" y="139"/>
                    <a:pt x="62" y="139"/>
                  </a:cubicBezTo>
                  <a:cubicBezTo>
                    <a:pt x="62" y="140"/>
                    <a:pt x="60" y="140"/>
                    <a:pt x="60" y="139"/>
                  </a:cubicBezTo>
                  <a:cubicBezTo>
                    <a:pt x="0" y="2"/>
                    <a:pt x="0" y="2"/>
                    <a:pt x="0" y="2"/>
                  </a:cubicBezTo>
                  <a:cubicBezTo>
                    <a:pt x="0" y="1"/>
                    <a:pt x="0" y="0"/>
                    <a:pt x="1" y="0"/>
                  </a:cubicBezTo>
                  <a:cubicBezTo>
                    <a:pt x="20" y="0"/>
                    <a:pt x="20" y="0"/>
                    <a:pt x="20" y="0"/>
                  </a:cubicBezTo>
                  <a:cubicBezTo>
                    <a:pt x="20"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5" name="Freeform 58">
              <a:extLst>
                <a:ext uri="{FF2B5EF4-FFF2-40B4-BE49-F238E27FC236}">
                  <a16:creationId xmlns:a16="http://schemas.microsoft.com/office/drawing/2014/main" id="{0EC4BA7E-80F0-4787-928A-FA57A101E41B}"/>
                </a:ext>
              </a:extLst>
            </p:cNvPr>
            <p:cNvSpPr>
              <a:spLocks noEditPoints="1"/>
            </p:cNvSpPr>
            <p:nvPr userDrawn="1"/>
          </p:nvSpPr>
          <p:spPr bwMode="auto">
            <a:xfrm>
              <a:off x="4090" y="2108"/>
              <a:ext cx="117" cy="137"/>
            </a:xfrm>
            <a:custGeom>
              <a:avLst/>
              <a:gdLst>
                <a:gd name="T0" fmla="*/ 122 w 122"/>
                <a:gd name="T1" fmla="*/ 139 h 141"/>
                <a:gd name="T2" fmla="*/ 62 w 122"/>
                <a:gd name="T3" fmla="*/ 2 h 141"/>
                <a:gd name="T4" fmla="*/ 59 w 122"/>
                <a:gd name="T5" fmla="*/ 2 h 141"/>
                <a:gd name="T6" fmla="*/ 0 w 122"/>
                <a:gd name="T7" fmla="*/ 139 h 141"/>
                <a:gd name="T8" fmla="*/ 2 w 122"/>
                <a:gd name="T9" fmla="*/ 141 h 141"/>
                <a:gd name="T10" fmla="*/ 20 w 122"/>
                <a:gd name="T11" fmla="*/ 141 h 141"/>
                <a:gd name="T12" fmla="*/ 21 w 122"/>
                <a:gd name="T13" fmla="*/ 140 h 141"/>
                <a:gd name="T14" fmla="*/ 34 w 122"/>
                <a:gd name="T15" fmla="*/ 111 h 141"/>
                <a:gd name="T16" fmla="*/ 88 w 122"/>
                <a:gd name="T17" fmla="*/ 111 h 141"/>
                <a:gd name="T18" fmla="*/ 100 w 122"/>
                <a:gd name="T19" fmla="*/ 140 h 141"/>
                <a:gd name="T20" fmla="*/ 102 w 122"/>
                <a:gd name="T21" fmla="*/ 141 h 141"/>
                <a:gd name="T22" fmla="*/ 120 w 122"/>
                <a:gd name="T23" fmla="*/ 141 h 141"/>
                <a:gd name="T24" fmla="*/ 122 w 122"/>
                <a:gd name="T25" fmla="*/ 139 h 141"/>
                <a:gd name="T26" fmla="*/ 43 w 122"/>
                <a:gd name="T27" fmla="*/ 91 h 141"/>
                <a:gd name="T28" fmla="*/ 59 w 122"/>
                <a:gd name="T29" fmla="*/ 53 h 141"/>
                <a:gd name="T30" fmla="*/ 62 w 122"/>
                <a:gd name="T31" fmla="*/ 53 h 141"/>
                <a:gd name="T32" fmla="*/ 79 w 122"/>
                <a:gd name="T33" fmla="*/ 91 h 141"/>
                <a:gd name="T34" fmla="*/ 43 w 122"/>
                <a:gd name="T35"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41">
                  <a:moveTo>
                    <a:pt x="122" y="139"/>
                  </a:moveTo>
                  <a:cubicBezTo>
                    <a:pt x="62" y="2"/>
                    <a:pt x="62" y="2"/>
                    <a:pt x="62" y="2"/>
                  </a:cubicBezTo>
                  <a:cubicBezTo>
                    <a:pt x="62" y="0"/>
                    <a:pt x="60" y="0"/>
                    <a:pt x="59" y="2"/>
                  </a:cubicBezTo>
                  <a:cubicBezTo>
                    <a:pt x="0" y="139"/>
                    <a:pt x="0" y="139"/>
                    <a:pt x="0" y="139"/>
                  </a:cubicBezTo>
                  <a:cubicBezTo>
                    <a:pt x="0" y="140"/>
                    <a:pt x="0" y="141"/>
                    <a:pt x="2" y="141"/>
                  </a:cubicBezTo>
                  <a:cubicBezTo>
                    <a:pt x="20" y="141"/>
                    <a:pt x="20" y="141"/>
                    <a:pt x="20" y="141"/>
                  </a:cubicBezTo>
                  <a:cubicBezTo>
                    <a:pt x="21" y="141"/>
                    <a:pt x="21" y="141"/>
                    <a:pt x="21" y="140"/>
                  </a:cubicBezTo>
                  <a:cubicBezTo>
                    <a:pt x="34" y="111"/>
                    <a:pt x="34" y="111"/>
                    <a:pt x="34" y="111"/>
                  </a:cubicBezTo>
                  <a:cubicBezTo>
                    <a:pt x="88" y="111"/>
                    <a:pt x="88" y="111"/>
                    <a:pt x="88" y="111"/>
                  </a:cubicBezTo>
                  <a:cubicBezTo>
                    <a:pt x="100" y="140"/>
                    <a:pt x="100" y="140"/>
                    <a:pt x="100" y="140"/>
                  </a:cubicBezTo>
                  <a:cubicBezTo>
                    <a:pt x="101" y="141"/>
                    <a:pt x="101" y="141"/>
                    <a:pt x="102" y="141"/>
                  </a:cubicBezTo>
                  <a:cubicBezTo>
                    <a:pt x="120" y="141"/>
                    <a:pt x="120" y="141"/>
                    <a:pt x="120" y="141"/>
                  </a:cubicBezTo>
                  <a:cubicBezTo>
                    <a:pt x="121" y="141"/>
                    <a:pt x="122" y="140"/>
                    <a:pt x="122" y="139"/>
                  </a:cubicBezTo>
                  <a:close/>
                  <a:moveTo>
                    <a:pt x="43" y="91"/>
                  </a:moveTo>
                  <a:cubicBezTo>
                    <a:pt x="59" y="53"/>
                    <a:pt x="59" y="53"/>
                    <a:pt x="59" y="53"/>
                  </a:cubicBezTo>
                  <a:cubicBezTo>
                    <a:pt x="60" y="51"/>
                    <a:pt x="62" y="51"/>
                    <a:pt x="62" y="53"/>
                  </a:cubicBezTo>
                  <a:cubicBezTo>
                    <a:pt x="79" y="91"/>
                    <a:pt x="79" y="91"/>
                    <a:pt x="79" y="91"/>
                  </a:cubicBezTo>
                  <a:lnTo>
                    <a:pt x="4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6" name="Freeform 59">
              <a:extLst>
                <a:ext uri="{FF2B5EF4-FFF2-40B4-BE49-F238E27FC236}">
                  <a16:creationId xmlns:a16="http://schemas.microsoft.com/office/drawing/2014/main" id="{1D353F10-702E-4F81-AC2D-D5A1239C4851}"/>
                </a:ext>
              </a:extLst>
            </p:cNvPr>
            <p:cNvSpPr>
              <a:spLocks noEditPoints="1"/>
            </p:cNvSpPr>
            <p:nvPr userDrawn="1"/>
          </p:nvSpPr>
          <p:spPr bwMode="auto">
            <a:xfrm>
              <a:off x="4184" y="2109"/>
              <a:ext cx="19" cy="10"/>
            </a:xfrm>
            <a:custGeom>
              <a:avLst/>
              <a:gdLst>
                <a:gd name="T0" fmla="*/ 17 w 19"/>
                <a:gd name="T1" fmla="*/ 0 h 10"/>
                <a:gd name="T2" fmla="*/ 19 w 19"/>
                <a:gd name="T3" fmla="*/ 0 h 10"/>
                <a:gd name="T4" fmla="*/ 19 w 19"/>
                <a:gd name="T5" fmla="*/ 10 h 10"/>
                <a:gd name="T6" fmla="*/ 17 w 19"/>
                <a:gd name="T7" fmla="*/ 10 h 10"/>
                <a:gd name="T8" fmla="*/ 17 w 19"/>
                <a:gd name="T9" fmla="*/ 4 h 10"/>
                <a:gd name="T10" fmla="*/ 15 w 19"/>
                <a:gd name="T11" fmla="*/ 8 h 10"/>
                <a:gd name="T12" fmla="*/ 13 w 19"/>
                <a:gd name="T13" fmla="*/ 8 h 10"/>
                <a:gd name="T14" fmla="*/ 11 w 19"/>
                <a:gd name="T15" fmla="*/ 4 h 10"/>
                <a:gd name="T16" fmla="*/ 11 w 19"/>
                <a:gd name="T17" fmla="*/ 10 h 10"/>
                <a:gd name="T18" fmla="*/ 10 w 19"/>
                <a:gd name="T19" fmla="*/ 10 h 10"/>
                <a:gd name="T20" fmla="*/ 10 w 19"/>
                <a:gd name="T21" fmla="*/ 0 h 10"/>
                <a:gd name="T22" fmla="*/ 11 w 19"/>
                <a:gd name="T23" fmla="*/ 0 h 10"/>
                <a:gd name="T24" fmla="*/ 14 w 19"/>
                <a:gd name="T25" fmla="*/ 6 h 10"/>
                <a:gd name="T26" fmla="*/ 17 w 19"/>
                <a:gd name="T27" fmla="*/ 0 h 10"/>
                <a:gd name="T28" fmla="*/ 0 w 19"/>
                <a:gd name="T29" fmla="*/ 2 h 10"/>
                <a:gd name="T30" fmla="*/ 0 w 19"/>
                <a:gd name="T31" fmla="*/ 0 h 10"/>
                <a:gd name="T32" fmla="*/ 9 w 19"/>
                <a:gd name="T33" fmla="*/ 0 h 10"/>
                <a:gd name="T34" fmla="*/ 9 w 19"/>
                <a:gd name="T35" fmla="*/ 2 h 10"/>
                <a:gd name="T36" fmla="*/ 5 w 19"/>
                <a:gd name="T37" fmla="*/ 2 h 10"/>
                <a:gd name="T38" fmla="*/ 5 w 19"/>
                <a:gd name="T39" fmla="*/ 10 h 10"/>
                <a:gd name="T40" fmla="*/ 3 w 19"/>
                <a:gd name="T41" fmla="*/ 10 h 10"/>
                <a:gd name="T42" fmla="*/ 3 w 19"/>
                <a:gd name="T43" fmla="*/ 2 h 10"/>
                <a:gd name="T44" fmla="*/ 0 w 19"/>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0">
                  <a:moveTo>
                    <a:pt x="17" y="0"/>
                  </a:moveTo>
                  <a:lnTo>
                    <a:pt x="19" y="0"/>
                  </a:lnTo>
                  <a:lnTo>
                    <a:pt x="19" y="10"/>
                  </a:lnTo>
                  <a:lnTo>
                    <a:pt x="17" y="10"/>
                  </a:lnTo>
                  <a:lnTo>
                    <a:pt x="17" y="4"/>
                  </a:lnTo>
                  <a:lnTo>
                    <a:pt x="15" y="8"/>
                  </a:lnTo>
                  <a:lnTo>
                    <a:pt x="13" y="8"/>
                  </a:lnTo>
                  <a:lnTo>
                    <a:pt x="11" y="4"/>
                  </a:lnTo>
                  <a:lnTo>
                    <a:pt x="11" y="10"/>
                  </a:lnTo>
                  <a:lnTo>
                    <a:pt x="10" y="10"/>
                  </a:lnTo>
                  <a:lnTo>
                    <a:pt x="10" y="0"/>
                  </a:lnTo>
                  <a:lnTo>
                    <a:pt x="11" y="0"/>
                  </a:lnTo>
                  <a:lnTo>
                    <a:pt x="14" y="6"/>
                  </a:lnTo>
                  <a:lnTo>
                    <a:pt x="17" y="0"/>
                  </a:lnTo>
                  <a:close/>
                  <a:moveTo>
                    <a:pt x="0" y="2"/>
                  </a:moveTo>
                  <a:lnTo>
                    <a:pt x="0" y="0"/>
                  </a:lnTo>
                  <a:lnTo>
                    <a:pt x="9" y="0"/>
                  </a:lnTo>
                  <a:lnTo>
                    <a:pt x="9" y="2"/>
                  </a:lnTo>
                  <a:lnTo>
                    <a:pt x="5" y="2"/>
                  </a:lnTo>
                  <a:lnTo>
                    <a:pt x="5" y="10"/>
                  </a:lnTo>
                  <a:lnTo>
                    <a:pt x="3" y="1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22" name="Footer Placeholder 4">
            <a:extLst>
              <a:ext uri="{FF2B5EF4-FFF2-40B4-BE49-F238E27FC236}">
                <a16:creationId xmlns:a16="http://schemas.microsoft.com/office/drawing/2014/main" id="{E8D47ACE-B2C5-4915-B199-7E9C30BD87DD}"/>
              </a:ext>
            </a:extLst>
          </p:cNvPr>
          <p:cNvSpPr txBox="1">
            <a:spLocks/>
          </p:cNvSpPr>
          <p:nvPr userDrawn="1"/>
        </p:nvSpPr>
        <p:spPr>
          <a:xfrm>
            <a:off x="504000" y="6377317"/>
            <a:ext cx="7184400" cy="123111"/>
          </a:xfrm>
          <a:prstGeom prst="rect">
            <a:avLst/>
          </a:prstGeom>
        </p:spPr>
        <p:txBody>
          <a:bodyPr vert="horz" wrap="square" lIns="0" tIns="0" rIns="0" bIns="0" rtlCol="0" anchor="ctr" anchorCtr="0">
            <a:spAutoFit/>
          </a:bodyPr>
          <a:lstStyle>
            <a:defPPr>
              <a:defRPr lang="en-US"/>
            </a:defPPr>
            <a:lvl1pPr marL="0" algn="l" defTabSz="457200" rtl="0" eaLnBrk="1" latinLnBrk="0" hangingPunct="1">
              <a:defRPr sz="80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1"/>
                </a:solidFill>
              </a:rPr>
              <a:t>For Internal Use Only</a:t>
            </a:r>
          </a:p>
        </p:txBody>
      </p:sp>
    </p:spTree>
    <p:extLst>
      <p:ext uri="{BB962C8B-B14F-4D97-AF65-F5344CB8AC3E}">
        <p14:creationId xmlns:p14="http://schemas.microsoft.com/office/powerpoint/2010/main" val="2359718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Numbered bullets">
    <p:bg>
      <p:bgPr>
        <a:solidFill>
          <a:schemeClr val="tx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6B4653AF-6DD3-47CE-92B6-B0560F7D04D9}"/>
              </a:ext>
            </a:extLst>
          </p:cNvPr>
          <p:cNvSpPr>
            <a:spLocks noGrp="1"/>
          </p:cNvSpPr>
          <p:nvPr>
            <p:ph type="pic" sz="quarter" idx="15" hasCustomPrompt="1"/>
          </p:nvPr>
        </p:nvSpPr>
        <p:spPr>
          <a:xfrm>
            <a:off x="8128000" y="0"/>
            <a:ext cx="406400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Calibri" panose="020F0502020204030204" pitchFamily="34" charset="0"/>
                <a:cs typeface="Calibri" panose="020F0502020204030204" pitchFamily="34" charset="0"/>
              </a:defRPr>
            </a:lvl1pPr>
          </a:lstStyle>
          <a:p>
            <a:r>
              <a:rPr lang="en-GB" dirty="0"/>
              <a:t>Click icon to Insert Image</a:t>
            </a:r>
          </a:p>
        </p:txBody>
      </p:sp>
      <p:sp>
        <p:nvSpPr>
          <p:cNvPr id="2" name="Rectangle 1">
            <a:extLst>
              <a:ext uri="{FF2B5EF4-FFF2-40B4-BE49-F238E27FC236}">
                <a16:creationId xmlns:a16="http://schemas.microsoft.com/office/drawing/2014/main" id="{AB38D0C3-A32B-4074-9BD4-B95C01963138}"/>
              </a:ext>
            </a:extLst>
          </p:cNvPr>
          <p:cNvSpPr/>
          <p:nvPr userDrawn="1"/>
        </p:nvSpPr>
        <p:spPr>
          <a:xfrm>
            <a:off x="0" y="0"/>
            <a:ext cx="8128000" cy="6869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504000" y="5665258"/>
            <a:ext cx="7246270" cy="433790"/>
          </a:xfrm>
        </p:spPr>
        <p:txBody>
          <a:bodyPr anchor="b">
            <a:noAutofit/>
          </a:bodyPr>
          <a:lstStyle>
            <a:lvl1pPr marL="0" indent="0">
              <a:lnSpc>
                <a:spcPts val="1200"/>
              </a:lnSpc>
              <a:spcAft>
                <a:spcPts val="0"/>
              </a:spcAft>
              <a:buNone/>
              <a:defRPr sz="1000" b="0" cap="none" baseline="0">
                <a:solidFill>
                  <a:schemeClr val="tx1"/>
                </a:solidFill>
                <a:latin typeface="Calibri" panose="020F0502020204030204" pitchFamily="34" charset="0"/>
                <a:cs typeface="Calibri" panose="020F0502020204030204" pitchFamily="34" charset="0"/>
              </a:defRPr>
            </a:lvl1pPr>
          </a:lstStyle>
          <a:p>
            <a:pPr lvl="0"/>
            <a:r>
              <a:rPr lang="en-US" dirty="0"/>
              <a:t>Insert Reference, Source or Caption text</a:t>
            </a:r>
          </a:p>
        </p:txBody>
      </p:sp>
      <p:sp>
        <p:nvSpPr>
          <p:cNvPr id="19" name="Footer Placeholder 4">
            <a:extLst>
              <a:ext uri="{FF2B5EF4-FFF2-40B4-BE49-F238E27FC236}">
                <a16:creationId xmlns:a16="http://schemas.microsoft.com/office/drawing/2014/main" id="{102D9270-702A-48DF-8890-CC27934A2F6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Slide Number Placeholder 5">
            <a:extLst>
              <a:ext uri="{FF2B5EF4-FFF2-40B4-BE49-F238E27FC236}">
                <a16:creationId xmlns:a16="http://schemas.microsoft.com/office/drawing/2014/main" id="{1F43B717-A489-41E2-93A6-35A204CA0733}"/>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9" name="Title 1">
            <a:extLst>
              <a:ext uri="{FF2B5EF4-FFF2-40B4-BE49-F238E27FC236}">
                <a16:creationId xmlns:a16="http://schemas.microsoft.com/office/drawing/2014/main" id="{6BBD6827-614C-42E5-AB0C-CBB03453A08F}"/>
              </a:ext>
            </a:extLst>
          </p:cNvPr>
          <p:cNvSpPr>
            <a:spLocks noGrp="1"/>
          </p:cNvSpPr>
          <p:nvPr>
            <p:ph type="title" hasCustomPrompt="1"/>
          </p:nvPr>
        </p:nvSpPr>
        <p:spPr>
          <a:xfrm>
            <a:off x="504000" y="587361"/>
            <a:ext cx="724519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10" name="Content Placeholder 2">
            <a:extLst>
              <a:ext uri="{FF2B5EF4-FFF2-40B4-BE49-F238E27FC236}">
                <a16:creationId xmlns:a16="http://schemas.microsoft.com/office/drawing/2014/main" id="{D6F9BD08-D865-4502-9C7F-906139AAD7DD}"/>
              </a:ext>
            </a:extLst>
          </p:cNvPr>
          <p:cNvSpPr>
            <a:spLocks noGrp="1"/>
          </p:cNvSpPr>
          <p:nvPr>
            <p:ph idx="1"/>
          </p:nvPr>
        </p:nvSpPr>
        <p:spPr>
          <a:xfrm>
            <a:off x="504000" y="1929384"/>
            <a:ext cx="7245190" cy="3659219"/>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Adding an image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a “Macro” view image, available via folders of the same names in the image library.) </a:t>
            </a:r>
            <a:r>
              <a:rPr lang="en-GB" sz="1000" b="0" kern="1200" dirty="0">
                <a:solidFill>
                  <a:schemeClr val="tx1">
                    <a:lumMod val="85000"/>
                    <a:lumOff val="15000"/>
                  </a:schemeClr>
                </a:solidFill>
                <a:latin typeface="Calibri" panose="020F0502020204030204" pitchFamily="34" charset="0"/>
                <a:ea typeface="+mn-ea"/>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p>
        </p:txBody>
      </p:sp>
      <p:sp>
        <p:nvSpPr>
          <p:cNvPr id="22" name="Text Placeholder 7">
            <a:extLst>
              <a:ext uri="{FF2B5EF4-FFF2-40B4-BE49-F238E27FC236}">
                <a16:creationId xmlns:a16="http://schemas.microsoft.com/office/drawing/2014/main" id="{B17325C0-924A-43CB-9ADA-AD51C9BF878C}"/>
              </a:ext>
            </a:extLst>
          </p:cNvPr>
          <p:cNvSpPr>
            <a:spLocks noGrp="1"/>
          </p:cNvSpPr>
          <p:nvPr>
            <p:ph type="body" sz="quarter" idx="13" hasCustomPrompt="1"/>
          </p:nvPr>
        </p:nvSpPr>
        <p:spPr>
          <a:xfrm>
            <a:off x="504000" y="1426463"/>
            <a:ext cx="7242048"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grpSp>
        <p:nvGrpSpPr>
          <p:cNvPr id="28" name="Group 51">
            <a:extLst>
              <a:ext uri="{FF2B5EF4-FFF2-40B4-BE49-F238E27FC236}">
                <a16:creationId xmlns:a16="http://schemas.microsoft.com/office/drawing/2014/main" id="{DEDA6CDF-6C76-4D61-94E0-2430E42AB224}"/>
              </a:ext>
            </a:extLst>
          </p:cNvPr>
          <p:cNvGrpSpPr>
            <a:grpSpLocks noChangeAspect="1"/>
          </p:cNvGrpSpPr>
          <p:nvPr userDrawn="1"/>
        </p:nvGrpSpPr>
        <p:grpSpPr bwMode="auto">
          <a:xfrm>
            <a:off x="10539492" y="6305176"/>
            <a:ext cx="1149588" cy="267392"/>
            <a:chOff x="3618" y="2108"/>
            <a:chExt cx="589" cy="137"/>
          </a:xfrm>
          <a:solidFill>
            <a:schemeClr val="bg1"/>
          </a:solidFill>
        </p:grpSpPr>
        <p:sp>
          <p:nvSpPr>
            <p:cNvPr id="29" name="Freeform 52">
              <a:extLst>
                <a:ext uri="{FF2B5EF4-FFF2-40B4-BE49-F238E27FC236}">
                  <a16:creationId xmlns:a16="http://schemas.microsoft.com/office/drawing/2014/main" id="{EF599CC6-DDE2-4A9A-B95E-831D25B59CEF}"/>
                </a:ext>
              </a:extLst>
            </p:cNvPr>
            <p:cNvSpPr>
              <a:spLocks/>
            </p:cNvSpPr>
            <p:nvPr userDrawn="1"/>
          </p:nvSpPr>
          <p:spPr bwMode="auto">
            <a:xfrm>
              <a:off x="3878" y="2226"/>
              <a:ext cx="89" cy="19"/>
            </a:xfrm>
            <a:custGeom>
              <a:avLst/>
              <a:gdLst>
                <a:gd name="T0" fmla="*/ 0 w 93"/>
                <a:gd name="T1" fmla="*/ 19 h 20"/>
                <a:gd name="T2" fmla="*/ 0 w 93"/>
                <a:gd name="T3" fmla="*/ 2 h 20"/>
                <a:gd name="T4" fmla="*/ 2 w 93"/>
                <a:gd name="T5" fmla="*/ 0 h 20"/>
                <a:gd name="T6" fmla="*/ 92 w 93"/>
                <a:gd name="T7" fmla="*/ 0 h 20"/>
                <a:gd name="T8" fmla="*/ 93 w 93"/>
                <a:gd name="T9" fmla="*/ 2 h 20"/>
                <a:gd name="T10" fmla="*/ 93 w 93"/>
                <a:gd name="T11" fmla="*/ 19 h 20"/>
                <a:gd name="T12" fmla="*/ 92 w 93"/>
                <a:gd name="T13" fmla="*/ 20 h 20"/>
                <a:gd name="T14" fmla="*/ 2 w 93"/>
                <a:gd name="T15" fmla="*/ 20 h 20"/>
                <a:gd name="T16" fmla="*/ 0 w 9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9"/>
                  </a:moveTo>
                  <a:cubicBezTo>
                    <a:pt x="0" y="2"/>
                    <a:pt x="0" y="2"/>
                    <a:pt x="0" y="2"/>
                  </a:cubicBezTo>
                  <a:cubicBezTo>
                    <a:pt x="0" y="1"/>
                    <a:pt x="1" y="0"/>
                    <a:pt x="2" y="0"/>
                  </a:cubicBezTo>
                  <a:cubicBezTo>
                    <a:pt x="92" y="0"/>
                    <a:pt x="92" y="0"/>
                    <a:pt x="92" y="0"/>
                  </a:cubicBezTo>
                  <a:cubicBezTo>
                    <a:pt x="93" y="0"/>
                    <a:pt x="93" y="1"/>
                    <a:pt x="93" y="2"/>
                  </a:cubicBezTo>
                  <a:cubicBezTo>
                    <a:pt x="93" y="19"/>
                    <a:pt x="93" y="19"/>
                    <a:pt x="93" y="19"/>
                  </a:cubicBezTo>
                  <a:cubicBezTo>
                    <a:pt x="93" y="19"/>
                    <a:pt x="93" y="20"/>
                    <a:pt x="92" y="20"/>
                  </a:cubicBezTo>
                  <a:cubicBezTo>
                    <a:pt x="2" y="20"/>
                    <a:pt x="2" y="20"/>
                    <a:pt x="2" y="20"/>
                  </a:cubicBezTo>
                  <a:cubicBezTo>
                    <a:pt x="1" y="20"/>
                    <a:pt x="0"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0" name="Freeform 53">
              <a:extLst>
                <a:ext uri="{FF2B5EF4-FFF2-40B4-BE49-F238E27FC236}">
                  <a16:creationId xmlns:a16="http://schemas.microsoft.com/office/drawing/2014/main" id="{7E58BE6C-8482-44EA-941F-F43EC824A6D5}"/>
                </a:ext>
              </a:extLst>
            </p:cNvPr>
            <p:cNvSpPr>
              <a:spLocks/>
            </p:cNvSpPr>
            <p:nvPr userDrawn="1"/>
          </p:nvSpPr>
          <p:spPr bwMode="auto">
            <a:xfrm>
              <a:off x="3878" y="2167"/>
              <a:ext cx="89" cy="20"/>
            </a:xfrm>
            <a:custGeom>
              <a:avLst/>
              <a:gdLst>
                <a:gd name="T0" fmla="*/ 0 w 93"/>
                <a:gd name="T1" fmla="*/ 18 h 20"/>
                <a:gd name="T2" fmla="*/ 0 w 93"/>
                <a:gd name="T3" fmla="*/ 2 h 20"/>
                <a:gd name="T4" fmla="*/ 2 w 93"/>
                <a:gd name="T5" fmla="*/ 0 h 20"/>
                <a:gd name="T6" fmla="*/ 92 w 93"/>
                <a:gd name="T7" fmla="*/ 0 h 20"/>
                <a:gd name="T8" fmla="*/ 93 w 93"/>
                <a:gd name="T9" fmla="*/ 2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2"/>
                    <a:pt x="0" y="2"/>
                    <a:pt x="0" y="2"/>
                  </a:cubicBezTo>
                  <a:cubicBezTo>
                    <a:pt x="0" y="1"/>
                    <a:pt x="1" y="0"/>
                    <a:pt x="2" y="0"/>
                  </a:cubicBezTo>
                  <a:cubicBezTo>
                    <a:pt x="92" y="0"/>
                    <a:pt x="92" y="0"/>
                    <a:pt x="92" y="0"/>
                  </a:cubicBezTo>
                  <a:cubicBezTo>
                    <a:pt x="93" y="0"/>
                    <a:pt x="93" y="1"/>
                    <a:pt x="93" y="2"/>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1" name="Freeform 54">
              <a:extLst>
                <a:ext uri="{FF2B5EF4-FFF2-40B4-BE49-F238E27FC236}">
                  <a16:creationId xmlns:a16="http://schemas.microsoft.com/office/drawing/2014/main" id="{F31475DF-889F-4319-AF75-5DCBEEE40A02}"/>
                </a:ext>
              </a:extLst>
            </p:cNvPr>
            <p:cNvSpPr>
              <a:spLocks/>
            </p:cNvSpPr>
            <p:nvPr userDrawn="1"/>
          </p:nvSpPr>
          <p:spPr bwMode="auto">
            <a:xfrm>
              <a:off x="3878" y="2109"/>
              <a:ext cx="89" cy="19"/>
            </a:xfrm>
            <a:custGeom>
              <a:avLst/>
              <a:gdLst>
                <a:gd name="T0" fmla="*/ 0 w 93"/>
                <a:gd name="T1" fmla="*/ 18 h 20"/>
                <a:gd name="T2" fmla="*/ 0 w 93"/>
                <a:gd name="T3" fmla="*/ 1 h 20"/>
                <a:gd name="T4" fmla="*/ 2 w 93"/>
                <a:gd name="T5" fmla="*/ 0 h 20"/>
                <a:gd name="T6" fmla="*/ 92 w 93"/>
                <a:gd name="T7" fmla="*/ 0 h 20"/>
                <a:gd name="T8" fmla="*/ 93 w 93"/>
                <a:gd name="T9" fmla="*/ 1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1"/>
                    <a:pt x="0" y="1"/>
                    <a:pt x="0" y="1"/>
                  </a:cubicBezTo>
                  <a:cubicBezTo>
                    <a:pt x="0" y="0"/>
                    <a:pt x="1" y="0"/>
                    <a:pt x="2" y="0"/>
                  </a:cubicBezTo>
                  <a:cubicBezTo>
                    <a:pt x="92" y="0"/>
                    <a:pt x="92" y="0"/>
                    <a:pt x="92" y="0"/>
                  </a:cubicBezTo>
                  <a:cubicBezTo>
                    <a:pt x="93" y="0"/>
                    <a:pt x="93" y="0"/>
                    <a:pt x="93" y="1"/>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2" name="Freeform 55">
              <a:extLst>
                <a:ext uri="{FF2B5EF4-FFF2-40B4-BE49-F238E27FC236}">
                  <a16:creationId xmlns:a16="http://schemas.microsoft.com/office/drawing/2014/main" id="{B402080B-D5E2-467D-B342-D42F2D3F184B}"/>
                </a:ext>
              </a:extLst>
            </p:cNvPr>
            <p:cNvSpPr>
              <a:spLocks/>
            </p:cNvSpPr>
            <p:nvPr userDrawn="1"/>
          </p:nvSpPr>
          <p:spPr bwMode="auto">
            <a:xfrm>
              <a:off x="3741" y="2109"/>
              <a:ext cx="117" cy="136"/>
            </a:xfrm>
            <a:custGeom>
              <a:avLst/>
              <a:gdLst>
                <a:gd name="T0" fmla="*/ 21 w 122"/>
                <a:gd name="T1" fmla="*/ 1 h 140"/>
                <a:gd name="T2" fmla="*/ 60 w 122"/>
                <a:gd name="T3" fmla="*/ 88 h 140"/>
                <a:gd name="T4" fmla="*/ 63 w 122"/>
                <a:gd name="T5" fmla="*/ 88 h 140"/>
                <a:gd name="T6" fmla="*/ 100 w 122"/>
                <a:gd name="T7" fmla="*/ 1 h 140"/>
                <a:gd name="T8" fmla="*/ 102 w 122"/>
                <a:gd name="T9" fmla="*/ 0 h 140"/>
                <a:gd name="T10" fmla="*/ 120 w 122"/>
                <a:gd name="T11" fmla="*/ 0 h 140"/>
                <a:gd name="T12" fmla="*/ 122 w 122"/>
                <a:gd name="T13" fmla="*/ 2 h 140"/>
                <a:gd name="T14" fmla="*/ 63 w 122"/>
                <a:gd name="T15" fmla="*/ 139 h 140"/>
                <a:gd name="T16" fmla="*/ 60 w 122"/>
                <a:gd name="T17" fmla="*/ 139 h 140"/>
                <a:gd name="T18" fmla="*/ 0 w 122"/>
                <a:gd name="T19" fmla="*/ 2 h 140"/>
                <a:gd name="T20" fmla="*/ 2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3" y="88"/>
                  </a:cubicBezTo>
                  <a:cubicBezTo>
                    <a:pt x="100" y="1"/>
                    <a:pt x="100" y="1"/>
                    <a:pt x="100" y="1"/>
                  </a:cubicBezTo>
                  <a:cubicBezTo>
                    <a:pt x="101" y="0"/>
                    <a:pt x="101" y="0"/>
                    <a:pt x="102" y="0"/>
                  </a:cubicBezTo>
                  <a:cubicBezTo>
                    <a:pt x="120" y="0"/>
                    <a:pt x="120" y="0"/>
                    <a:pt x="120" y="0"/>
                  </a:cubicBezTo>
                  <a:cubicBezTo>
                    <a:pt x="121" y="0"/>
                    <a:pt x="122" y="1"/>
                    <a:pt x="122" y="2"/>
                  </a:cubicBezTo>
                  <a:cubicBezTo>
                    <a:pt x="63" y="139"/>
                    <a:pt x="63" y="139"/>
                    <a:pt x="63" y="139"/>
                  </a:cubicBezTo>
                  <a:cubicBezTo>
                    <a:pt x="62" y="140"/>
                    <a:pt x="60" y="140"/>
                    <a:pt x="60" y="139"/>
                  </a:cubicBezTo>
                  <a:cubicBezTo>
                    <a:pt x="0" y="2"/>
                    <a:pt x="0" y="2"/>
                    <a:pt x="0" y="2"/>
                  </a:cubicBezTo>
                  <a:cubicBezTo>
                    <a:pt x="0" y="1"/>
                    <a:pt x="0" y="0"/>
                    <a:pt x="2" y="0"/>
                  </a:cubicBezTo>
                  <a:cubicBezTo>
                    <a:pt x="20" y="0"/>
                    <a:pt x="20" y="0"/>
                    <a:pt x="20" y="0"/>
                  </a:cubicBezTo>
                  <a:cubicBezTo>
                    <a:pt x="21"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3" name="Freeform 56">
              <a:extLst>
                <a:ext uri="{FF2B5EF4-FFF2-40B4-BE49-F238E27FC236}">
                  <a16:creationId xmlns:a16="http://schemas.microsoft.com/office/drawing/2014/main" id="{BABD0B67-D683-4483-A763-79BA7385735D}"/>
                </a:ext>
              </a:extLst>
            </p:cNvPr>
            <p:cNvSpPr>
              <a:spLocks noEditPoints="1"/>
            </p:cNvSpPr>
            <p:nvPr userDrawn="1"/>
          </p:nvSpPr>
          <p:spPr bwMode="auto">
            <a:xfrm>
              <a:off x="3618" y="2108"/>
              <a:ext cx="136" cy="137"/>
            </a:xfrm>
            <a:custGeom>
              <a:avLst/>
              <a:gdLst>
                <a:gd name="T0" fmla="*/ 142 w 142"/>
                <a:gd name="T1" fmla="*/ 139 h 141"/>
                <a:gd name="T2" fmla="*/ 82 w 142"/>
                <a:gd name="T3" fmla="*/ 2 h 141"/>
                <a:gd name="T4" fmla="*/ 80 w 142"/>
                <a:gd name="T5" fmla="*/ 2 h 141"/>
                <a:gd name="T6" fmla="*/ 41 w 142"/>
                <a:gd name="T7" fmla="*/ 91 h 141"/>
                <a:gd name="T8" fmla="*/ 1 w 142"/>
                <a:gd name="T9" fmla="*/ 91 h 141"/>
                <a:gd name="T10" fmla="*/ 0 w 142"/>
                <a:gd name="T11" fmla="*/ 93 h 141"/>
                <a:gd name="T12" fmla="*/ 7 w 142"/>
                <a:gd name="T13" fmla="*/ 110 h 141"/>
                <a:gd name="T14" fmla="*/ 9 w 142"/>
                <a:gd name="T15" fmla="*/ 111 h 141"/>
                <a:gd name="T16" fmla="*/ 32 w 142"/>
                <a:gd name="T17" fmla="*/ 111 h 141"/>
                <a:gd name="T18" fmla="*/ 20 w 142"/>
                <a:gd name="T19" fmla="*/ 139 h 141"/>
                <a:gd name="T20" fmla="*/ 22 w 142"/>
                <a:gd name="T21" fmla="*/ 141 h 141"/>
                <a:gd name="T22" fmla="*/ 40 w 142"/>
                <a:gd name="T23" fmla="*/ 141 h 141"/>
                <a:gd name="T24" fmla="*/ 42 w 142"/>
                <a:gd name="T25" fmla="*/ 140 h 141"/>
                <a:gd name="T26" fmla="*/ 54 w 142"/>
                <a:gd name="T27" fmla="*/ 111 h 141"/>
                <a:gd name="T28" fmla="*/ 108 w 142"/>
                <a:gd name="T29" fmla="*/ 111 h 141"/>
                <a:gd name="T30" fmla="*/ 121 w 142"/>
                <a:gd name="T31" fmla="*/ 140 h 141"/>
                <a:gd name="T32" fmla="*/ 122 w 142"/>
                <a:gd name="T33" fmla="*/ 141 h 141"/>
                <a:gd name="T34" fmla="*/ 141 w 142"/>
                <a:gd name="T35" fmla="*/ 141 h 141"/>
                <a:gd name="T36" fmla="*/ 142 w 142"/>
                <a:gd name="T37" fmla="*/ 139 h 141"/>
                <a:gd name="T38" fmla="*/ 63 w 142"/>
                <a:gd name="T39" fmla="*/ 91 h 141"/>
                <a:gd name="T40" fmla="*/ 80 w 142"/>
                <a:gd name="T41" fmla="*/ 53 h 141"/>
                <a:gd name="T42" fmla="*/ 82 w 142"/>
                <a:gd name="T43" fmla="*/ 53 h 141"/>
                <a:gd name="T44" fmla="*/ 99 w 142"/>
                <a:gd name="T45" fmla="*/ 91 h 141"/>
                <a:gd name="T46" fmla="*/ 63 w 142"/>
                <a:gd name="T47"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1">
                  <a:moveTo>
                    <a:pt x="142" y="139"/>
                  </a:moveTo>
                  <a:cubicBezTo>
                    <a:pt x="82" y="2"/>
                    <a:pt x="82" y="2"/>
                    <a:pt x="82" y="2"/>
                  </a:cubicBezTo>
                  <a:cubicBezTo>
                    <a:pt x="82" y="0"/>
                    <a:pt x="80" y="0"/>
                    <a:pt x="80" y="2"/>
                  </a:cubicBezTo>
                  <a:cubicBezTo>
                    <a:pt x="41" y="91"/>
                    <a:pt x="41" y="91"/>
                    <a:pt x="41" y="91"/>
                  </a:cubicBezTo>
                  <a:cubicBezTo>
                    <a:pt x="1" y="91"/>
                    <a:pt x="1" y="91"/>
                    <a:pt x="1" y="91"/>
                  </a:cubicBezTo>
                  <a:cubicBezTo>
                    <a:pt x="0" y="91"/>
                    <a:pt x="0" y="92"/>
                    <a:pt x="0" y="93"/>
                  </a:cubicBezTo>
                  <a:cubicBezTo>
                    <a:pt x="7" y="110"/>
                    <a:pt x="7" y="110"/>
                    <a:pt x="7" y="110"/>
                  </a:cubicBezTo>
                  <a:cubicBezTo>
                    <a:pt x="8" y="111"/>
                    <a:pt x="8" y="111"/>
                    <a:pt x="9" y="111"/>
                  </a:cubicBezTo>
                  <a:cubicBezTo>
                    <a:pt x="32" y="111"/>
                    <a:pt x="32" y="111"/>
                    <a:pt x="32" y="111"/>
                  </a:cubicBezTo>
                  <a:cubicBezTo>
                    <a:pt x="20" y="139"/>
                    <a:pt x="20" y="139"/>
                    <a:pt x="20" y="139"/>
                  </a:cubicBezTo>
                  <a:cubicBezTo>
                    <a:pt x="20" y="140"/>
                    <a:pt x="21" y="141"/>
                    <a:pt x="22" y="141"/>
                  </a:cubicBezTo>
                  <a:cubicBezTo>
                    <a:pt x="40" y="141"/>
                    <a:pt x="40" y="141"/>
                    <a:pt x="40" y="141"/>
                  </a:cubicBezTo>
                  <a:cubicBezTo>
                    <a:pt x="41" y="141"/>
                    <a:pt x="42" y="141"/>
                    <a:pt x="42" y="140"/>
                  </a:cubicBezTo>
                  <a:cubicBezTo>
                    <a:pt x="54" y="111"/>
                    <a:pt x="54" y="111"/>
                    <a:pt x="54" y="111"/>
                  </a:cubicBezTo>
                  <a:cubicBezTo>
                    <a:pt x="108" y="111"/>
                    <a:pt x="108" y="111"/>
                    <a:pt x="108" y="111"/>
                  </a:cubicBezTo>
                  <a:cubicBezTo>
                    <a:pt x="121" y="140"/>
                    <a:pt x="121" y="140"/>
                    <a:pt x="121" y="140"/>
                  </a:cubicBezTo>
                  <a:cubicBezTo>
                    <a:pt x="121" y="141"/>
                    <a:pt x="122" y="141"/>
                    <a:pt x="122" y="141"/>
                  </a:cubicBezTo>
                  <a:cubicBezTo>
                    <a:pt x="141" y="141"/>
                    <a:pt x="141" y="141"/>
                    <a:pt x="141" y="141"/>
                  </a:cubicBezTo>
                  <a:cubicBezTo>
                    <a:pt x="142" y="141"/>
                    <a:pt x="142" y="140"/>
                    <a:pt x="142" y="139"/>
                  </a:cubicBezTo>
                  <a:close/>
                  <a:moveTo>
                    <a:pt x="63" y="91"/>
                  </a:moveTo>
                  <a:cubicBezTo>
                    <a:pt x="80" y="53"/>
                    <a:pt x="80" y="53"/>
                    <a:pt x="80" y="53"/>
                  </a:cubicBezTo>
                  <a:cubicBezTo>
                    <a:pt x="80" y="51"/>
                    <a:pt x="82" y="51"/>
                    <a:pt x="82" y="53"/>
                  </a:cubicBezTo>
                  <a:cubicBezTo>
                    <a:pt x="99" y="91"/>
                    <a:pt x="99" y="91"/>
                    <a:pt x="99" y="91"/>
                  </a:cubicBezTo>
                  <a:lnTo>
                    <a:pt x="6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4" name="Freeform 57">
              <a:extLst>
                <a:ext uri="{FF2B5EF4-FFF2-40B4-BE49-F238E27FC236}">
                  <a16:creationId xmlns:a16="http://schemas.microsoft.com/office/drawing/2014/main" id="{83F57F2F-6125-45C4-BBA7-6DF48CAB78F5}"/>
                </a:ext>
              </a:extLst>
            </p:cNvPr>
            <p:cNvSpPr>
              <a:spLocks/>
            </p:cNvSpPr>
            <p:nvPr userDrawn="1"/>
          </p:nvSpPr>
          <p:spPr bwMode="auto">
            <a:xfrm>
              <a:off x="3986" y="2109"/>
              <a:ext cx="117" cy="136"/>
            </a:xfrm>
            <a:custGeom>
              <a:avLst/>
              <a:gdLst>
                <a:gd name="T0" fmla="*/ 21 w 122"/>
                <a:gd name="T1" fmla="*/ 1 h 140"/>
                <a:gd name="T2" fmla="*/ 60 w 122"/>
                <a:gd name="T3" fmla="*/ 88 h 140"/>
                <a:gd name="T4" fmla="*/ 62 w 122"/>
                <a:gd name="T5" fmla="*/ 88 h 140"/>
                <a:gd name="T6" fmla="*/ 100 w 122"/>
                <a:gd name="T7" fmla="*/ 1 h 140"/>
                <a:gd name="T8" fmla="*/ 102 w 122"/>
                <a:gd name="T9" fmla="*/ 0 h 140"/>
                <a:gd name="T10" fmla="*/ 120 w 122"/>
                <a:gd name="T11" fmla="*/ 0 h 140"/>
                <a:gd name="T12" fmla="*/ 122 w 122"/>
                <a:gd name="T13" fmla="*/ 2 h 140"/>
                <a:gd name="T14" fmla="*/ 62 w 122"/>
                <a:gd name="T15" fmla="*/ 139 h 140"/>
                <a:gd name="T16" fmla="*/ 60 w 122"/>
                <a:gd name="T17" fmla="*/ 139 h 140"/>
                <a:gd name="T18" fmla="*/ 0 w 122"/>
                <a:gd name="T19" fmla="*/ 2 h 140"/>
                <a:gd name="T20" fmla="*/ 1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2" y="88"/>
                  </a:cubicBezTo>
                  <a:cubicBezTo>
                    <a:pt x="100" y="1"/>
                    <a:pt x="100" y="1"/>
                    <a:pt x="100" y="1"/>
                  </a:cubicBezTo>
                  <a:cubicBezTo>
                    <a:pt x="100" y="0"/>
                    <a:pt x="101" y="0"/>
                    <a:pt x="102" y="0"/>
                  </a:cubicBezTo>
                  <a:cubicBezTo>
                    <a:pt x="120" y="0"/>
                    <a:pt x="120" y="0"/>
                    <a:pt x="120" y="0"/>
                  </a:cubicBezTo>
                  <a:cubicBezTo>
                    <a:pt x="121" y="0"/>
                    <a:pt x="122" y="1"/>
                    <a:pt x="122" y="2"/>
                  </a:cubicBezTo>
                  <a:cubicBezTo>
                    <a:pt x="62" y="139"/>
                    <a:pt x="62" y="139"/>
                    <a:pt x="62" y="139"/>
                  </a:cubicBezTo>
                  <a:cubicBezTo>
                    <a:pt x="62" y="140"/>
                    <a:pt x="60" y="140"/>
                    <a:pt x="60" y="139"/>
                  </a:cubicBezTo>
                  <a:cubicBezTo>
                    <a:pt x="0" y="2"/>
                    <a:pt x="0" y="2"/>
                    <a:pt x="0" y="2"/>
                  </a:cubicBezTo>
                  <a:cubicBezTo>
                    <a:pt x="0" y="1"/>
                    <a:pt x="0" y="0"/>
                    <a:pt x="1" y="0"/>
                  </a:cubicBezTo>
                  <a:cubicBezTo>
                    <a:pt x="20" y="0"/>
                    <a:pt x="20" y="0"/>
                    <a:pt x="20" y="0"/>
                  </a:cubicBezTo>
                  <a:cubicBezTo>
                    <a:pt x="20"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5" name="Freeform 58">
              <a:extLst>
                <a:ext uri="{FF2B5EF4-FFF2-40B4-BE49-F238E27FC236}">
                  <a16:creationId xmlns:a16="http://schemas.microsoft.com/office/drawing/2014/main" id="{C6031C15-E56F-43D9-8155-AD845DA35901}"/>
                </a:ext>
              </a:extLst>
            </p:cNvPr>
            <p:cNvSpPr>
              <a:spLocks noEditPoints="1"/>
            </p:cNvSpPr>
            <p:nvPr userDrawn="1"/>
          </p:nvSpPr>
          <p:spPr bwMode="auto">
            <a:xfrm>
              <a:off x="4090" y="2108"/>
              <a:ext cx="117" cy="137"/>
            </a:xfrm>
            <a:custGeom>
              <a:avLst/>
              <a:gdLst>
                <a:gd name="T0" fmla="*/ 122 w 122"/>
                <a:gd name="T1" fmla="*/ 139 h 141"/>
                <a:gd name="T2" fmla="*/ 62 w 122"/>
                <a:gd name="T3" fmla="*/ 2 h 141"/>
                <a:gd name="T4" fmla="*/ 59 w 122"/>
                <a:gd name="T5" fmla="*/ 2 h 141"/>
                <a:gd name="T6" fmla="*/ 0 w 122"/>
                <a:gd name="T7" fmla="*/ 139 h 141"/>
                <a:gd name="T8" fmla="*/ 2 w 122"/>
                <a:gd name="T9" fmla="*/ 141 h 141"/>
                <a:gd name="T10" fmla="*/ 20 w 122"/>
                <a:gd name="T11" fmla="*/ 141 h 141"/>
                <a:gd name="T12" fmla="*/ 21 w 122"/>
                <a:gd name="T13" fmla="*/ 140 h 141"/>
                <a:gd name="T14" fmla="*/ 34 w 122"/>
                <a:gd name="T15" fmla="*/ 111 h 141"/>
                <a:gd name="T16" fmla="*/ 88 w 122"/>
                <a:gd name="T17" fmla="*/ 111 h 141"/>
                <a:gd name="T18" fmla="*/ 100 w 122"/>
                <a:gd name="T19" fmla="*/ 140 h 141"/>
                <a:gd name="T20" fmla="*/ 102 w 122"/>
                <a:gd name="T21" fmla="*/ 141 h 141"/>
                <a:gd name="T22" fmla="*/ 120 w 122"/>
                <a:gd name="T23" fmla="*/ 141 h 141"/>
                <a:gd name="T24" fmla="*/ 122 w 122"/>
                <a:gd name="T25" fmla="*/ 139 h 141"/>
                <a:gd name="T26" fmla="*/ 43 w 122"/>
                <a:gd name="T27" fmla="*/ 91 h 141"/>
                <a:gd name="T28" fmla="*/ 59 w 122"/>
                <a:gd name="T29" fmla="*/ 53 h 141"/>
                <a:gd name="T30" fmla="*/ 62 w 122"/>
                <a:gd name="T31" fmla="*/ 53 h 141"/>
                <a:gd name="T32" fmla="*/ 79 w 122"/>
                <a:gd name="T33" fmla="*/ 91 h 141"/>
                <a:gd name="T34" fmla="*/ 43 w 122"/>
                <a:gd name="T35"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41">
                  <a:moveTo>
                    <a:pt x="122" y="139"/>
                  </a:moveTo>
                  <a:cubicBezTo>
                    <a:pt x="62" y="2"/>
                    <a:pt x="62" y="2"/>
                    <a:pt x="62" y="2"/>
                  </a:cubicBezTo>
                  <a:cubicBezTo>
                    <a:pt x="62" y="0"/>
                    <a:pt x="60" y="0"/>
                    <a:pt x="59" y="2"/>
                  </a:cubicBezTo>
                  <a:cubicBezTo>
                    <a:pt x="0" y="139"/>
                    <a:pt x="0" y="139"/>
                    <a:pt x="0" y="139"/>
                  </a:cubicBezTo>
                  <a:cubicBezTo>
                    <a:pt x="0" y="140"/>
                    <a:pt x="0" y="141"/>
                    <a:pt x="2" y="141"/>
                  </a:cubicBezTo>
                  <a:cubicBezTo>
                    <a:pt x="20" y="141"/>
                    <a:pt x="20" y="141"/>
                    <a:pt x="20" y="141"/>
                  </a:cubicBezTo>
                  <a:cubicBezTo>
                    <a:pt x="21" y="141"/>
                    <a:pt x="21" y="141"/>
                    <a:pt x="21" y="140"/>
                  </a:cubicBezTo>
                  <a:cubicBezTo>
                    <a:pt x="34" y="111"/>
                    <a:pt x="34" y="111"/>
                    <a:pt x="34" y="111"/>
                  </a:cubicBezTo>
                  <a:cubicBezTo>
                    <a:pt x="88" y="111"/>
                    <a:pt x="88" y="111"/>
                    <a:pt x="88" y="111"/>
                  </a:cubicBezTo>
                  <a:cubicBezTo>
                    <a:pt x="100" y="140"/>
                    <a:pt x="100" y="140"/>
                    <a:pt x="100" y="140"/>
                  </a:cubicBezTo>
                  <a:cubicBezTo>
                    <a:pt x="101" y="141"/>
                    <a:pt x="101" y="141"/>
                    <a:pt x="102" y="141"/>
                  </a:cubicBezTo>
                  <a:cubicBezTo>
                    <a:pt x="120" y="141"/>
                    <a:pt x="120" y="141"/>
                    <a:pt x="120" y="141"/>
                  </a:cubicBezTo>
                  <a:cubicBezTo>
                    <a:pt x="121" y="141"/>
                    <a:pt x="122" y="140"/>
                    <a:pt x="122" y="139"/>
                  </a:cubicBezTo>
                  <a:close/>
                  <a:moveTo>
                    <a:pt x="43" y="91"/>
                  </a:moveTo>
                  <a:cubicBezTo>
                    <a:pt x="59" y="53"/>
                    <a:pt x="59" y="53"/>
                    <a:pt x="59" y="53"/>
                  </a:cubicBezTo>
                  <a:cubicBezTo>
                    <a:pt x="60" y="51"/>
                    <a:pt x="62" y="51"/>
                    <a:pt x="62" y="53"/>
                  </a:cubicBezTo>
                  <a:cubicBezTo>
                    <a:pt x="79" y="91"/>
                    <a:pt x="79" y="91"/>
                    <a:pt x="79" y="91"/>
                  </a:cubicBezTo>
                  <a:lnTo>
                    <a:pt x="4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6" name="Freeform 59">
              <a:extLst>
                <a:ext uri="{FF2B5EF4-FFF2-40B4-BE49-F238E27FC236}">
                  <a16:creationId xmlns:a16="http://schemas.microsoft.com/office/drawing/2014/main" id="{FFDDDCBA-D429-4C87-8551-3B782FE9BF77}"/>
                </a:ext>
              </a:extLst>
            </p:cNvPr>
            <p:cNvSpPr>
              <a:spLocks noEditPoints="1"/>
            </p:cNvSpPr>
            <p:nvPr userDrawn="1"/>
          </p:nvSpPr>
          <p:spPr bwMode="auto">
            <a:xfrm>
              <a:off x="4184" y="2109"/>
              <a:ext cx="19" cy="10"/>
            </a:xfrm>
            <a:custGeom>
              <a:avLst/>
              <a:gdLst>
                <a:gd name="T0" fmla="*/ 17 w 19"/>
                <a:gd name="T1" fmla="*/ 0 h 10"/>
                <a:gd name="T2" fmla="*/ 19 w 19"/>
                <a:gd name="T3" fmla="*/ 0 h 10"/>
                <a:gd name="T4" fmla="*/ 19 w 19"/>
                <a:gd name="T5" fmla="*/ 10 h 10"/>
                <a:gd name="T6" fmla="*/ 17 w 19"/>
                <a:gd name="T7" fmla="*/ 10 h 10"/>
                <a:gd name="T8" fmla="*/ 17 w 19"/>
                <a:gd name="T9" fmla="*/ 4 h 10"/>
                <a:gd name="T10" fmla="*/ 15 w 19"/>
                <a:gd name="T11" fmla="*/ 8 h 10"/>
                <a:gd name="T12" fmla="*/ 13 w 19"/>
                <a:gd name="T13" fmla="*/ 8 h 10"/>
                <a:gd name="T14" fmla="*/ 11 w 19"/>
                <a:gd name="T15" fmla="*/ 4 h 10"/>
                <a:gd name="T16" fmla="*/ 11 w 19"/>
                <a:gd name="T17" fmla="*/ 10 h 10"/>
                <a:gd name="T18" fmla="*/ 10 w 19"/>
                <a:gd name="T19" fmla="*/ 10 h 10"/>
                <a:gd name="T20" fmla="*/ 10 w 19"/>
                <a:gd name="T21" fmla="*/ 0 h 10"/>
                <a:gd name="T22" fmla="*/ 11 w 19"/>
                <a:gd name="T23" fmla="*/ 0 h 10"/>
                <a:gd name="T24" fmla="*/ 14 w 19"/>
                <a:gd name="T25" fmla="*/ 6 h 10"/>
                <a:gd name="T26" fmla="*/ 17 w 19"/>
                <a:gd name="T27" fmla="*/ 0 h 10"/>
                <a:gd name="T28" fmla="*/ 0 w 19"/>
                <a:gd name="T29" fmla="*/ 2 h 10"/>
                <a:gd name="T30" fmla="*/ 0 w 19"/>
                <a:gd name="T31" fmla="*/ 0 h 10"/>
                <a:gd name="T32" fmla="*/ 9 w 19"/>
                <a:gd name="T33" fmla="*/ 0 h 10"/>
                <a:gd name="T34" fmla="*/ 9 w 19"/>
                <a:gd name="T35" fmla="*/ 2 h 10"/>
                <a:gd name="T36" fmla="*/ 5 w 19"/>
                <a:gd name="T37" fmla="*/ 2 h 10"/>
                <a:gd name="T38" fmla="*/ 5 w 19"/>
                <a:gd name="T39" fmla="*/ 10 h 10"/>
                <a:gd name="T40" fmla="*/ 3 w 19"/>
                <a:gd name="T41" fmla="*/ 10 h 10"/>
                <a:gd name="T42" fmla="*/ 3 w 19"/>
                <a:gd name="T43" fmla="*/ 2 h 10"/>
                <a:gd name="T44" fmla="*/ 0 w 19"/>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0">
                  <a:moveTo>
                    <a:pt x="17" y="0"/>
                  </a:moveTo>
                  <a:lnTo>
                    <a:pt x="19" y="0"/>
                  </a:lnTo>
                  <a:lnTo>
                    <a:pt x="19" y="10"/>
                  </a:lnTo>
                  <a:lnTo>
                    <a:pt x="17" y="10"/>
                  </a:lnTo>
                  <a:lnTo>
                    <a:pt x="17" y="4"/>
                  </a:lnTo>
                  <a:lnTo>
                    <a:pt x="15" y="8"/>
                  </a:lnTo>
                  <a:lnTo>
                    <a:pt x="13" y="8"/>
                  </a:lnTo>
                  <a:lnTo>
                    <a:pt x="11" y="4"/>
                  </a:lnTo>
                  <a:lnTo>
                    <a:pt x="11" y="10"/>
                  </a:lnTo>
                  <a:lnTo>
                    <a:pt x="10" y="10"/>
                  </a:lnTo>
                  <a:lnTo>
                    <a:pt x="10" y="0"/>
                  </a:lnTo>
                  <a:lnTo>
                    <a:pt x="11" y="0"/>
                  </a:lnTo>
                  <a:lnTo>
                    <a:pt x="14" y="6"/>
                  </a:lnTo>
                  <a:lnTo>
                    <a:pt x="17" y="0"/>
                  </a:lnTo>
                  <a:close/>
                  <a:moveTo>
                    <a:pt x="0" y="2"/>
                  </a:moveTo>
                  <a:lnTo>
                    <a:pt x="0" y="0"/>
                  </a:lnTo>
                  <a:lnTo>
                    <a:pt x="9" y="0"/>
                  </a:lnTo>
                  <a:lnTo>
                    <a:pt x="9" y="2"/>
                  </a:lnTo>
                  <a:lnTo>
                    <a:pt x="5" y="2"/>
                  </a:lnTo>
                  <a:lnTo>
                    <a:pt x="5" y="10"/>
                  </a:lnTo>
                  <a:lnTo>
                    <a:pt x="3" y="1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cxnSp>
        <p:nvCxnSpPr>
          <p:cNvPr id="24" name="Straight Connector 23">
            <a:extLst>
              <a:ext uri="{FF2B5EF4-FFF2-40B4-BE49-F238E27FC236}">
                <a16:creationId xmlns:a16="http://schemas.microsoft.com/office/drawing/2014/main" id="{1B7A6BDD-221C-483A-BD7A-3246F3F7E4D0}"/>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25" name="Footer Placeholder 4">
            <a:extLst>
              <a:ext uri="{FF2B5EF4-FFF2-40B4-BE49-F238E27FC236}">
                <a16:creationId xmlns:a16="http://schemas.microsoft.com/office/drawing/2014/main" id="{F7A8B4AB-8D91-4F7D-875F-89FFFA5288EA}"/>
              </a:ext>
            </a:extLst>
          </p:cNvPr>
          <p:cNvSpPr txBox="1">
            <a:spLocks/>
          </p:cNvSpPr>
          <p:nvPr userDrawn="1"/>
        </p:nvSpPr>
        <p:spPr>
          <a:xfrm>
            <a:off x="504000" y="6377317"/>
            <a:ext cx="7184400" cy="123111"/>
          </a:xfrm>
          <a:prstGeom prst="rect">
            <a:avLst/>
          </a:prstGeom>
        </p:spPr>
        <p:txBody>
          <a:bodyPr vert="horz" wrap="square" lIns="0" tIns="0" rIns="0" bIns="0" rtlCol="0" anchor="ctr" anchorCtr="0">
            <a:spAutoFit/>
          </a:bodyPr>
          <a:lstStyle>
            <a:defPPr>
              <a:defRPr lang="en-US"/>
            </a:defPPr>
            <a:lvl1pPr marL="0" algn="l" defTabSz="457200" rtl="0" eaLnBrk="1" latinLnBrk="0" hangingPunct="1">
              <a:defRPr sz="80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accent2"/>
                </a:solidFill>
              </a:rPr>
              <a:t>For Internal Use Only</a:t>
            </a:r>
          </a:p>
        </p:txBody>
      </p:sp>
    </p:spTree>
    <p:extLst>
      <p:ext uri="{BB962C8B-B14F-4D97-AF65-F5344CB8AC3E}">
        <p14:creationId xmlns:p14="http://schemas.microsoft.com/office/powerpoint/2010/main" val="2696136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Numbered bullets - Right">
    <p:bg>
      <p:bgPr>
        <a:solidFill>
          <a:schemeClr val="tx2"/>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Lst>
          </p:cNvPr>
          <p:cNvSpPr>
            <a:spLocks noGrp="1"/>
          </p:cNvSpPr>
          <p:nvPr>
            <p:ph type="pic" sz="quarter" idx="15" hasCustomPrompt="1"/>
          </p:nvPr>
        </p:nvSpPr>
        <p:spPr>
          <a:xfrm>
            <a:off x="0" y="0"/>
            <a:ext cx="406400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Calibri" panose="020F0502020204030204" pitchFamily="34" charset="0"/>
                <a:cs typeface="Calibri" panose="020F0502020204030204" pitchFamily="34" charset="0"/>
              </a:defRPr>
            </a:lvl1pPr>
          </a:lstStyle>
          <a:p>
            <a:r>
              <a:rPr lang="en-GB" dirty="0"/>
              <a:t>Click icon to Insert Image</a:t>
            </a:r>
          </a:p>
        </p:txBody>
      </p:sp>
      <p:sp>
        <p:nvSpPr>
          <p:cNvPr id="2" name="Rectangle 1">
            <a:extLst>
              <a:ext uri="{FF2B5EF4-FFF2-40B4-BE49-F238E27FC236}">
                <a16:creationId xmlns:a16="http://schemas.microsoft.com/office/drawing/2014/main" id="{6E87E4C3-AAB0-4553-BF38-B9B1A156D5A7}"/>
              </a:ext>
            </a:extLst>
          </p:cNvPr>
          <p:cNvSpPr/>
          <p:nvPr userDrawn="1"/>
        </p:nvSpPr>
        <p:spPr>
          <a:xfrm>
            <a:off x="4064000" y="0"/>
            <a:ext cx="8128000" cy="6869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443890" y="5665258"/>
            <a:ext cx="7246270" cy="433790"/>
          </a:xfrm>
        </p:spPr>
        <p:txBody>
          <a:bodyPr anchor="b">
            <a:noAutofit/>
          </a:bodyPr>
          <a:lstStyle>
            <a:lvl1pPr marL="0" indent="0">
              <a:lnSpc>
                <a:spcPts val="1200"/>
              </a:lnSpc>
              <a:spcAft>
                <a:spcPts val="0"/>
              </a:spcAft>
              <a:buNone/>
              <a:defRPr sz="1000" b="0" cap="none" baseline="0">
                <a:solidFill>
                  <a:schemeClr val="tx1"/>
                </a:solidFill>
                <a:latin typeface="Calibri" panose="020F0502020204030204" pitchFamily="34" charset="0"/>
                <a:cs typeface="Calibri" panose="020F0502020204030204" pitchFamily="34" charset="0"/>
              </a:defRPr>
            </a:lvl1pPr>
          </a:lstStyle>
          <a:p>
            <a:pPr lvl="0"/>
            <a:r>
              <a:rPr lang="en-US" dirty="0"/>
              <a:t>Insert Reference, Source or Caption text</a:t>
            </a:r>
          </a:p>
        </p:txBody>
      </p:sp>
      <p:sp>
        <p:nvSpPr>
          <p:cNvPr id="19" name="Footer Placeholder 4">
            <a:extLst>
              <a:ext uri="{FF2B5EF4-FFF2-40B4-BE49-F238E27FC236}">
                <a16:creationId xmlns:a16="http://schemas.microsoft.com/office/drawing/2014/main" id="{102D9270-702A-48DF-8890-CC27934A2F6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Slide Number Placeholder 5">
            <a:extLst>
              <a:ext uri="{FF2B5EF4-FFF2-40B4-BE49-F238E27FC236}">
                <a16:creationId xmlns:a16="http://schemas.microsoft.com/office/drawing/2014/main" id="{1F43B717-A489-41E2-93A6-35A204CA0733}"/>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9" name="Title 1">
            <a:extLst>
              <a:ext uri="{FF2B5EF4-FFF2-40B4-BE49-F238E27FC236}">
                <a16:creationId xmlns:a16="http://schemas.microsoft.com/office/drawing/2014/main" id="{6BBD6827-614C-42E5-AB0C-CBB03453A08F}"/>
              </a:ext>
            </a:extLst>
          </p:cNvPr>
          <p:cNvSpPr>
            <a:spLocks noGrp="1"/>
          </p:cNvSpPr>
          <p:nvPr>
            <p:ph type="title" hasCustomPrompt="1"/>
          </p:nvPr>
        </p:nvSpPr>
        <p:spPr>
          <a:xfrm>
            <a:off x="4443890" y="587361"/>
            <a:ext cx="724519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10" name="Content Placeholder 2">
            <a:extLst>
              <a:ext uri="{FF2B5EF4-FFF2-40B4-BE49-F238E27FC236}">
                <a16:creationId xmlns:a16="http://schemas.microsoft.com/office/drawing/2014/main" id="{D6F9BD08-D865-4502-9C7F-906139AAD7DD}"/>
              </a:ext>
            </a:extLst>
          </p:cNvPr>
          <p:cNvSpPr>
            <a:spLocks noGrp="1"/>
          </p:cNvSpPr>
          <p:nvPr>
            <p:ph idx="1"/>
          </p:nvPr>
        </p:nvSpPr>
        <p:spPr>
          <a:xfrm>
            <a:off x="4443890" y="1929384"/>
            <a:ext cx="7245190" cy="3659219"/>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cxnSp>
        <p:nvCxnSpPr>
          <p:cNvPr id="11" name="Straight Connector 10">
            <a:extLst>
              <a:ext uri="{FF2B5EF4-FFF2-40B4-BE49-F238E27FC236}">
                <a16:creationId xmlns:a16="http://schemas.microsoft.com/office/drawing/2014/main" id="{E75ED9ED-4EFF-4CB1-B976-698F971C05F5}"/>
              </a:ext>
            </a:extLst>
          </p:cNvPr>
          <p:cNvCxnSpPr>
            <a:cxnSpLocks/>
          </p:cNvCxnSpPr>
          <p:nvPr userDrawn="1"/>
        </p:nvCxnSpPr>
        <p:spPr>
          <a:xfrm flipH="1">
            <a:off x="4480560"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015663"/>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Adding an image to the rectangular frame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a “Macro” view image, available via folders of the same names in the image library.) </a:t>
            </a:r>
            <a:r>
              <a:rPr lang="en-GB" sz="1000" b="0" kern="1200" dirty="0">
                <a:solidFill>
                  <a:schemeClr val="tx1">
                    <a:lumMod val="85000"/>
                    <a:lumOff val="15000"/>
                  </a:schemeClr>
                </a:solidFill>
                <a:latin typeface="Calibri" panose="020F0502020204030204" pitchFamily="34" charset="0"/>
                <a:ea typeface="+mn-ea"/>
                <a:cs typeface="Calibri" panose="020F0502020204030204" pitchFamily="34" charset="0"/>
              </a:rPr>
              <a:t>Click the image icon to insert image, then Send to Back.</a:t>
            </a:r>
          </a:p>
        </p:txBody>
      </p:sp>
      <p:sp>
        <p:nvSpPr>
          <p:cNvPr id="20" name="Text Placeholder 7">
            <a:extLst>
              <a:ext uri="{FF2B5EF4-FFF2-40B4-BE49-F238E27FC236}">
                <a16:creationId xmlns:a16="http://schemas.microsoft.com/office/drawing/2014/main" id="{D868B68B-779A-4659-B2F6-AC322A22BE84}"/>
              </a:ext>
            </a:extLst>
          </p:cNvPr>
          <p:cNvSpPr>
            <a:spLocks noGrp="1"/>
          </p:cNvSpPr>
          <p:nvPr>
            <p:ph type="body" sz="quarter" idx="13" hasCustomPrompt="1"/>
          </p:nvPr>
        </p:nvSpPr>
        <p:spPr>
          <a:xfrm>
            <a:off x="4447032" y="1426463"/>
            <a:ext cx="7242048"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grpSp>
        <p:nvGrpSpPr>
          <p:cNvPr id="24" name="Group 51">
            <a:extLst>
              <a:ext uri="{FF2B5EF4-FFF2-40B4-BE49-F238E27FC236}">
                <a16:creationId xmlns:a16="http://schemas.microsoft.com/office/drawing/2014/main" id="{920A35AA-C598-46DC-B9D4-C2D4B6C17F87}"/>
              </a:ext>
            </a:extLst>
          </p:cNvPr>
          <p:cNvGrpSpPr>
            <a:grpSpLocks noChangeAspect="1"/>
          </p:cNvGrpSpPr>
          <p:nvPr userDrawn="1"/>
        </p:nvGrpSpPr>
        <p:grpSpPr bwMode="auto">
          <a:xfrm>
            <a:off x="10539492" y="6305176"/>
            <a:ext cx="1149588" cy="267392"/>
            <a:chOff x="3618" y="2108"/>
            <a:chExt cx="589" cy="137"/>
          </a:xfrm>
          <a:solidFill>
            <a:schemeClr val="tx2"/>
          </a:solidFill>
        </p:grpSpPr>
        <p:sp>
          <p:nvSpPr>
            <p:cNvPr id="25" name="Freeform 52">
              <a:extLst>
                <a:ext uri="{FF2B5EF4-FFF2-40B4-BE49-F238E27FC236}">
                  <a16:creationId xmlns:a16="http://schemas.microsoft.com/office/drawing/2014/main" id="{720228D3-0B39-4E87-86E1-F1C8F5FB867A}"/>
                </a:ext>
              </a:extLst>
            </p:cNvPr>
            <p:cNvSpPr>
              <a:spLocks/>
            </p:cNvSpPr>
            <p:nvPr userDrawn="1"/>
          </p:nvSpPr>
          <p:spPr bwMode="auto">
            <a:xfrm>
              <a:off x="3878" y="2226"/>
              <a:ext cx="89" cy="19"/>
            </a:xfrm>
            <a:custGeom>
              <a:avLst/>
              <a:gdLst>
                <a:gd name="T0" fmla="*/ 0 w 93"/>
                <a:gd name="T1" fmla="*/ 19 h 20"/>
                <a:gd name="T2" fmla="*/ 0 w 93"/>
                <a:gd name="T3" fmla="*/ 2 h 20"/>
                <a:gd name="T4" fmla="*/ 2 w 93"/>
                <a:gd name="T5" fmla="*/ 0 h 20"/>
                <a:gd name="T6" fmla="*/ 92 w 93"/>
                <a:gd name="T7" fmla="*/ 0 h 20"/>
                <a:gd name="T8" fmla="*/ 93 w 93"/>
                <a:gd name="T9" fmla="*/ 2 h 20"/>
                <a:gd name="T10" fmla="*/ 93 w 93"/>
                <a:gd name="T11" fmla="*/ 19 h 20"/>
                <a:gd name="T12" fmla="*/ 92 w 93"/>
                <a:gd name="T13" fmla="*/ 20 h 20"/>
                <a:gd name="T14" fmla="*/ 2 w 93"/>
                <a:gd name="T15" fmla="*/ 20 h 20"/>
                <a:gd name="T16" fmla="*/ 0 w 9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9"/>
                  </a:moveTo>
                  <a:cubicBezTo>
                    <a:pt x="0" y="2"/>
                    <a:pt x="0" y="2"/>
                    <a:pt x="0" y="2"/>
                  </a:cubicBezTo>
                  <a:cubicBezTo>
                    <a:pt x="0" y="1"/>
                    <a:pt x="1" y="0"/>
                    <a:pt x="2" y="0"/>
                  </a:cubicBezTo>
                  <a:cubicBezTo>
                    <a:pt x="92" y="0"/>
                    <a:pt x="92" y="0"/>
                    <a:pt x="92" y="0"/>
                  </a:cubicBezTo>
                  <a:cubicBezTo>
                    <a:pt x="93" y="0"/>
                    <a:pt x="93" y="1"/>
                    <a:pt x="93" y="2"/>
                  </a:cubicBezTo>
                  <a:cubicBezTo>
                    <a:pt x="93" y="19"/>
                    <a:pt x="93" y="19"/>
                    <a:pt x="93" y="19"/>
                  </a:cubicBezTo>
                  <a:cubicBezTo>
                    <a:pt x="93" y="19"/>
                    <a:pt x="93" y="20"/>
                    <a:pt x="92" y="20"/>
                  </a:cubicBezTo>
                  <a:cubicBezTo>
                    <a:pt x="2" y="20"/>
                    <a:pt x="2" y="20"/>
                    <a:pt x="2" y="20"/>
                  </a:cubicBezTo>
                  <a:cubicBezTo>
                    <a:pt x="1" y="20"/>
                    <a:pt x="0"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6" name="Freeform 53">
              <a:extLst>
                <a:ext uri="{FF2B5EF4-FFF2-40B4-BE49-F238E27FC236}">
                  <a16:creationId xmlns:a16="http://schemas.microsoft.com/office/drawing/2014/main" id="{9E2A87F6-73F7-4BF4-A7DD-FED2FA98F023}"/>
                </a:ext>
              </a:extLst>
            </p:cNvPr>
            <p:cNvSpPr>
              <a:spLocks/>
            </p:cNvSpPr>
            <p:nvPr userDrawn="1"/>
          </p:nvSpPr>
          <p:spPr bwMode="auto">
            <a:xfrm>
              <a:off x="3878" y="2167"/>
              <a:ext cx="89" cy="20"/>
            </a:xfrm>
            <a:custGeom>
              <a:avLst/>
              <a:gdLst>
                <a:gd name="T0" fmla="*/ 0 w 93"/>
                <a:gd name="T1" fmla="*/ 18 h 20"/>
                <a:gd name="T2" fmla="*/ 0 w 93"/>
                <a:gd name="T3" fmla="*/ 2 h 20"/>
                <a:gd name="T4" fmla="*/ 2 w 93"/>
                <a:gd name="T5" fmla="*/ 0 h 20"/>
                <a:gd name="T6" fmla="*/ 92 w 93"/>
                <a:gd name="T7" fmla="*/ 0 h 20"/>
                <a:gd name="T8" fmla="*/ 93 w 93"/>
                <a:gd name="T9" fmla="*/ 2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2"/>
                    <a:pt x="0" y="2"/>
                    <a:pt x="0" y="2"/>
                  </a:cubicBezTo>
                  <a:cubicBezTo>
                    <a:pt x="0" y="1"/>
                    <a:pt x="1" y="0"/>
                    <a:pt x="2" y="0"/>
                  </a:cubicBezTo>
                  <a:cubicBezTo>
                    <a:pt x="92" y="0"/>
                    <a:pt x="92" y="0"/>
                    <a:pt x="92" y="0"/>
                  </a:cubicBezTo>
                  <a:cubicBezTo>
                    <a:pt x="93" y="0"/>
                    <a:pt x="93" y="1"/>
                    <a:pt x="93" y="2"/>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7" name="Freeform 54">
              <a:extLst>
                <a:ext uri="{FF2B5EF4-FFF2-40B4-BE49-F238E27FC236}">
                  <a16:creationId xmlns:a16="http://schemas.microsoft.com/office/drawing/2014/main" id="{E8083D16-B4CA-459F-AD47-2B6332480E44}"/>
                </a:ext>
              </a:extLst>
            </p:cNvPr>
            <p:cNvSpPr>
              <a:spLocks/>
            </p:cNvSpPr>
            <p:nvPr userDrawn="1"/>
          </p:nvSpPr>
          <p:spPr bwMode="auto">
            <a:xfrm>
              <a:off x="3878" y="2109"/>
              <a:ext cx="89" cy="19"/>
            </a:xfrm>
            <a:custGeom>
              <a:avLst/>
              <a:gdLst>
                <a:gd name="T0" fmla="*/ 0 w 93"/>
                <a:gd name="T1" fmla="*/ 18 h 20"/>
                <a:gd name="T2" fmla="*/ 0 w 93"/>
                <a:gd name="T3" fmla="*/ 1 h 20"/>
                <a:gd name="T4" fmla="*/ 2 w 93"/>
                <a:gd name="T5" fmla="*/ 0 h 20"/>
                <a:gd name="T6" fmla="*/ 92 w 93"/>
                <a:gd name="T7" fmla="*/ 0 h 20"/>
                <a:gd name="T8" fmla="*/ 93 w 93"/>
                <a:gd name="T9" fmla="*/ 1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1"/>
                    <a:pt x="0" y="1"/>
                    <a:pt x="0" y="1"/>
                  </a:cubicBezTo>
                  <a:cubicBezTo>
                    <a:pt x="0" y="0"/>
                    <a:pt x="1" y="0"/>
                    <a:pt x="2" y="0"/>
                  </a:cubicBezTo>
                  <a:cubicBezTo>
                    <a:pt x="92" y="0"/>
                    <a:pt x="92" y="0"/>
                    <a:pt x="92" y="0"/>
                  </a:cubicBezTo>
                  <a:cubicBezTo>
                    <a:pt x="93" y="0"/>
                    <a:pt x="93" y="0"/>
                    <a:pt x="93" y="1"/>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7" name="Freeform 55">
              <a:extLst>
                <a:ext uri="{FF2B5EF4-FFF2-40B4-BE49-F238E27FC236}">
                  <a16:creationId xmlns:a16="http://schemas.microsoft.com/office/drawing/2014/main" id="{F49181CC-83A1-4F37-801B-2C814F0B178B}"/>
                </a:ext>
              </a:extLst>
            </p:cNvPr>
            <p:cNvSpPr>
              <a:spLocks/>
            </p:cNvSpPr>
            <p:nvPr userDrawn="1"/>
          </p:nvSpPr>
          <p:spPr bwMode="auto">
            <a:xfrm>
              <a:off x="3741" y="2109"/>
              <a:ext cx="117" cy="136"/>
            </a:xfrm>
            <a:custGeom>
              <a:avLst/>
              <a:gdLst>
                <a:gd name="T0" fmla="*/ 21 w 122"/>
                <a:gd name="T1" fmla="*/ 1 h 140"/>
                <a:gd name="T2" fmla="*/ 60 w 122"/>
                <a:gd name="T3" fmla="*/ 88 h 140"/>
                <a:gd name="T4" fmla="*/ 63 w 122"/>
                <a:gd name="T5" fmla="*/ 88 h 140"/>
                <a:gd name="T6" fmla="*/ 100 w 122"/>
                <a:gd name="T7" fmla="*/ 1 h 140"/>
                <a:gd name="T8" fmla="*/ 102 w 122"/>
                <a:gd name="T9" fmla="*/ 0 h 140"/>
                <a:gd name="T10" fmla="*/ 120 w 122"/>
                <a:gd name="T11" fmla="*/ 0 h 140"/>
                <a:gd name="T12" fmla="*/ 122 w 122"/>
                <a:gd name="T13" fmla="*/ 2 h 140"/>
                <a:gd name="T14" fmla="*/ 63 w 122"/>
                <a:gd name="T15" fmla="*/ 139 h 140"/>
                <a:gd name="T16" fmla="*/ 60 w 122"/>
                <a:gd name="T17" fmla="*/ 139 h 140"/>
                <a:gd name="T18" fmla="*/ 0 w 122"/>
                <a:gd name="T19" fmla="*/ 2 h 140"/>
                <a:gd name="T20" fmla="*/ 2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3" y="88"/>
                  </a:cubicBezTo>
                  <a:cubicBezTo>
                    <a:pt x="100" y="1"/>
                    <a:pt x="100" y="1"/>
                    <a:pt x="100" y="1"/>
                  </a:cubicBezTo>
                  <a:cubicBezTo>
                    <a:pt x="101" y="0"/>
                    <a:pt x="101" y="0"/>
                    <a:pt x="102" y="0"/>
                  </a:cubicBezTo>
                  <a:cubicBezTo>
                    <a:pt x="120" y="0"/>
                    <a:pt x="120" y="0"/>
                    <a:pt x="120" y="0"/>
                  </a:cubicBezTo>
                  <a:cubicBezTo>
                    <a:pt x="121" y="0"/>
                    <a:pt x="122" y="1"/>
                    <a:pt x="122" y="2"/>
                  </a:cubicBezTo>
                  <a:cubicBezTo>
                    <a:pt x="63" y="139"/>
                    <a:pt x="63" y="139"/>
                    <a:pt x="63" y="139"/>
                  </a:cubicBezTo>
                  <a:cubicBezTo>
                    <a:pt x="62" y="140"/>
                    <a:pt x="60" y="140"/>
                    <a:pt x="60" y="139"/>
                  </a:cubicBezTo>
                  <a:cubicBezTo>
                    <a:pt x="0" y="2"/>
                    <a:pt x="0" y="2"/>
                    <a:pt x="0" y="2"/>
                  </a:cubicBezTo>
                  <a:cubicBezTo>
                    <a:pt x="0" y="1"/>
                    <a:pt x="0" y="0"/>
                    <a:pt x="2" y="0"/>
                  </a:cubicBezTo>
                  <a:cubicBezTo>
                    <a:pt x="20" y="0"/>
                    <a:pt x="20" y="0"/>
                    <a:pt x="20" y="0"/>
                  </a:cubicBezTo>
                  <a:cubicBezTo>
                    <a:pt x="21"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8" name="Freeform 56">
              <a:extLst>
                <a:ext uri="{FF2B5EF4-FFF2-40B4-BE49-F238E27FC236}">
                  <a16:creationId xmlns:a16="http://schemas.microsoft.com/office/drawing/2014/main" id="{0758F268-7C0A-4809-818B-15D76FC43E23}"/>
                </a:ext>
              </a:extLst>
            </p:cNvPr>
            <p:cNvSpPr>
              <a:spLocks noEditPoints="1"/>
            </p:cNvSpPr>
            <p:nvPr userDrawn="1"/>
          </p:nvSpPr>
          <p:spPr bwMode="auto">
            <a:xfrm>
              <a:off x="3618" y="2108"/>
              <a:ext cx="136" cy="137"/>
            </a:xfrm>
            <a:custGeom>
              <a:avLst/>
              <a:gdLst>
                <a:gd name="T0" fmla="*/ 142 w 142"/>
                <a:gd name="T1" fmla="*/ 139 h 141"/>
                <a:gd name="T2" fmla="*/ 82 w 142"/>
                <a:gd name="T3" fmla="*/ 2 h 141"/>
                <a:gd name="T4" fmla="*/ 80 w 142"/>
                <a:gd name="T5" fmla="*/ 2 h 141"/>
                <a:gd name="T6" fmla="*/ 41 w 142"/>
                <a:gd name="T7" fmla="*/ 91 h 141"/>
                <a:gd name="T8" fmla="*/ 1 w 142"/>
                <a:gd name="T9" fmla="*/ 91 h 141"/>
                <a:gd name="T10" fmla="*/ 0 w 142"/>
                <a:gd name="T11" fmla="*/ 93 h 141"/>
                <a:gd name="T12" fmla="*/ 7 w 142"/>
                <a:gd name="T13" fmla="*/ 110 h 141"/>
                <a:gd name="T14" fmla="*/ 9 w 142"/>
                <a:gd name="T15" fmla="*/ 111 h 141"/>
                <a:gd name="T16" fmla="*/ 32 w 142"/>
                <a:gd name="T17" fmla="*/ 111 h 141"/>
                <a:gd name="T18" fmla="*/ 20 w 142"/>
                <a:gd name="T19" fmla="*/ 139 h 141"/>
                <a:gd name="T20" fmla="*/ 22 w 142"/>
                <a:gd name="T21" fmla="*/ 141 h 141"/>
                <a:gd name="T22" fmla="*/ 40 w 142"/>
                <a:gd name="T23" fmla="*/ 141 h 141"/>
                <a:gd name="T24" fmla="*/ 42 w 142"/>
                <a:gd name="T25" fmla="*/ 140 h 141"/>
                <a:gd name="T26" fmla="*/ 54 w 142"/>
                <a:gd name="T27" fmla="*/ 111 h 141"/>
                <a:gd name="T28" fmla="*/ 108 w 142"/>
                <a:gd name="T29" fmla="*/ 111 h 141"/>
                <a:gd name="T30" fmla="*/ 121 w 142"/>
                <a:gd name="T31" fmla="*/ 140 h 141"/>
                <a:gd name="T32" fmla="*/ 122 w 142"/>
                <a:gd name="T33" fmla="*/ 141 h 141"/>
                <a:gd name="T34" fmla="*/ 141 w 142"/>
                <a:gd name="T35" fmla="*/ 141 h 141"/>
                <a:gd name="T36" fmla="*/ 142 w 142"/>
                <a:gd name="T37" fmla="*/ 139 h 141"/>
                <a:gd name="T38" fmla="*/ 63 w 142"/>
                <a:gd name="T39" fmla="*/ 91 h 141"/>
                <a:gd name="T40" fmla="*/ 80 w 142"/>
                <a:gd name="T41" fmla="*/ 53 h 141"/>
                <a:gd name="T42" fmla="*/ 82 w 142"/>
                <a:gd name="T43" fmla="*/ 53 h 141"/>
                <a:gd name="T44" fmla="*/ 99 w 142"/>
                <a:gd name="T45" fmla="*/ 91 h 141"/>
                <a:gd name="T46" fmla="*/ 63 w 142"/>
                <a:gd name="T47"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1">
                  <a:moveTo>
                    <a:pt x="142" y="139"/>
                  </a:moveTo>
                  <a:cubicBezTo>
                    <a:pt x="82" y="2"/>
                    <a:pt x="82" y="2"/>
                    <a:pt x="82" y="2"/>
                  </a:cubicBezTo>
                  <a:cubicBezTo>
                    <a:pt x="82" y="0"/>
                    <a:pt x="80" y="0"/>
                    <a:pt x="80" y="2"/>
                  </a:cubicBezTo>
                  <a:cubicBezTo>
                    <a:pt x="41" y="91"/>
                    <a:pt x="41" y="91"/>
                    <a:pt x="41" y="91"/>
                  </a:cubicBezTo>
                  <a:cubicBezTo>
                    <a:pt x="1" y="91"/>
                    <a:pt x="1" y="91"/>
                    <a:pt x="1" y="91"/>
                  </a:cubicBezTo>
                  <a:cubicBezTo>
                    <a:pt x="0" y="91"/>
                    <a:pt x="0" y="92"/>
                    <a:pt x="0" y="93"/>
                  </a:cubicBezTo>
                  <a:cubicBezTo>
                    <a:pt x="7" y="110"/>
                    <a:pt x="7" y="110"/>
                    <a:pt x="7" y="110"/>
                  </a:cubicBezTo>
                  <a:cubicBezTo>
                    <a:pt x="8" y="111"/>
                    <a:pt x="8" y="111"/>
                    <a:pt x="9" y="111"/>
                  </a:cubicBezTo>
                  <a:cubicBezTo>
                    <a:pt x="32" y="111"/>
                    <a:pt x="32" y="111"/>
                    <a:pt x="32" y="111"/>
                  </a:cubicBezTo>
                  <a:cubicBezTo>
                    <a:pt x="20" y="139"/>
                    <a:pt x="20" y="139"/>
                    <a:pt x="20" y="139"/>
                  </a:cubicBezTo>
                  <a:cubicBezTo>
                    <a:pt x="20" y="140"/>
                    <a:pt x="21" y="141"/>
                    <a:pt x="22" y="141"/>
                  </a:cubicBezTo>
                  <a:cubicBezTo>
                    <a:pt x="40" y="141"/>
                    <a:pt x="40" y="141"/>
                    <a:pt x="40" y="141"/>
                  </a:cubicBezTo>
                  <a:cubicBezTo>
                    <a:pt x="41" y="141"/>
                    <a:pt x="42" y="141"/>
                    <a:pt x="42" y="140"/>
                  </a:cubicBezTo>
                  <a:cubicBezTo>
                    <a:pt x="54" y="111"/>
                    <a:pt x="54" y="111"/>
                    <a:pt x="54" y="111"/>
                  </a:cubicBezTo>
                  <a:cubicBezTo>
                    <a:pt x="108" y="111"/>
                    <a:pt x="108" y="111"/>
                    <a:pt x="108" y="111"/>
                  </a:cubicBezTo>
                  <a:cubicBezTo>
                    <a:pt x="121" y="140"/>
                    <a:pt x="121" y="140"/>
                    <a:pt x="121" y="140"/>
                  </a:cubicBezTo>
                  <a:cubicBezTo>
                    <a:pt x="121" y="141"/>
                    <a:pt x="122" y="141"/>
                    <a:pt x="122" y="141"/>
                  </a:cubicBezTo>
                  <a:cubicBezTo>
                    <a:pt x="141" y="141"/>
                    <a:pt x="141" y="141"/>
                    <a:pt x="141" y="141"/>
                  </a:cubicBezTo>
                  <a:cubicBezTo>
                    <a:pt x="142" y="141"/>
                    <a:pt x="142" y="140"/>
                    <a:pt x="142" y="139"/>
                  </a:cubicBezTo>
                  <a:close/>
                  <a:moveTo>
                    <a:pt x="63" y="91"/>
                  </a:moveTo>
                  <a:cubicBezTo>
                    <a:pt x="80" y="53"/>
                    <a:pt x="80" y="53"/>
                    <a:pt x="80" y="53"/>
                  </a:cubicBezTo>
                  <a:cubicBezTo>
                    <a:pt x="80" y="51"/>
                    <a:pt x="82" y="51"/>
                    <a:pt x="82" y="53"/>
                  </a:cubicBezTo>
                  <a:cubicBezTo>
                    <a:pt x="99" y="91"/>
                    <a:pt x="99" y="91"/>
                    <a:pt x="99" y="91"/>
                  </a:cubicBezTo>
                  <a:lnTo>
                    <a:pt x="6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9" name="Freeform 57">
              <a:extLst>
                <a:ext uri="{FF2B5EF4-FFF2-40B4-BE49-F238E27FC236}">
                  <a16:creationId xmlns:a16="http://schemas.microsoft.com/office/drawing/2014/main" id="{5A90A74A-B019-4956-88D8-AF77936F5EB2}"/>
                </a:ext>
              </a:extLst>
            </p:cNvPr>
            <p:cNvSpPr>
              <a:spLocks/>
            </p:cNvSpPr>
            <p:nvPr userDrawn="1"/>
          </p:nvSpPr>
          <p:spPr bwMode="auto">
            <a:xfrm>
              <a:off x="3986" y="2109"/>
              <a:ext cx="117" cy="136"/>
            </a:xfrm>
            <a:custGeom>
              <a:avLst/>
              <a:gdLst>
                <a:gd name="T0" fmla="*/ 21 w 122"/>
                <a:gd name="T1" fmla="*/ 1 h 140"/>
                <a:gd name="T2" fmla="*/ 60 w 122"/>
                <a:gd name="T3" fmla="*/ 88 h 140"/>
                <a:gd name="T4" fmla="*/ 62 w 122"/>
                <a:gd name="T5" fmla="*/ 88 h 140"/>
                <a:gd name="T6" fmla="*/ 100 w 122"/>
                <a:gd name="T7" fmla="*/ 1 h 140"/>
                <a:gd name="T8" fmla="*/ 102 w 122"/>
                <a:gd name="T9" fmla="*/ 0 h 140"/>
                <a:gd name="T10" fmla="*/ 120 w 122"/>
                <a:gd name="T11" fmla="*/ 0 h 140"/>
                <a:gd name="T12" fmla="*/ 122 w 122"/>
                <a:gd name="T13" fmla="*/ 2 h 140"/>
                <a:gd name="T14" fmla="*/ 62 w 122"/>
                <a:gd name="T15" fmla="*/ 139 h 140"/>
                <a:gd name="T16" fmla="*/ 60 w 122"/>
                <a:gd name="T17" fmla="*/ 139 h 140"/>
                <a:gd name="T18" fmla="*/ 0 w 122"/>
                <a:gd name="T19" fmla="*/ 2 h 140"/>
                <a:gd name="T20" fmla="*/ 1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2" y="88"/>
                  </a:cubicBezTo>
                  <a:cubicBezTo>
                    <a:pt x="100" y="1"/>
                    <a:pt x="100" y="1"/>
                    <a:pt x="100" y="1"/>
                  </a:cubicBezTo>
                  <a:cubicBezTo>
                    <a:pt x="100" y="0"/>
                    <a:pt x="101" y="0"/>
                    <a:pt x="102" y="0"/>
                  </a:cubicBezTo>
                  <a:cubicBezTo>
                    <a:pt x="120" y="0"/>
                    <a:pt x="120" y="0"/>
                    <a:pt x="120" y="0"/>
                  </a:cubicBezTo>
                  <a:cubicBezTo>
                    <a:pt x="121" y="0"/>
                    <a:pt x="122" y="1"/>
                    <a:pt x="122" y="2"/>
                  </a:cubicBezTo>
                  <a:cubicBezTo>
                    <a:pt x="62" y="139"/>
                    <a:pt x="62" y="139"/>
                    <a:pt x="62" y="139"/>
                  </a:cubicBezTo>
                  <a:cubicBezTo>
                    <a:pt x="62" y="140"/>
                    <a:pt x="60" y="140"/>
                    <a:pt x="60" y="139"/>
                  </a:cubicBezTo>
                  <a:cubicBezTo>
                    <a:pt x="0" y="2"/>
                    <a:pt x="0" y="2"/>
                    <a:pt x="0" y="2"/>
                  </a:cubicBezTo>
                  <a:cubicBezTo>
                    <a:pt x="0" y="1"/>
                    <a:pt x="0" y="0"/>
                    <a:pt x="1" y="0"/>
                  </a:cubicBezTo>
                  <a:cubicBezTo>
                    <a:pt x="20" y="0"/>
                    <a:pt x="20" y="0"/>
                    <a:pt x="20" y="0"/>
                  </a:cubicBezTo>
                  <a:cubicBezTo>
                    <a:pt x="20"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0" name="Freeform 58">
              <a:extLst>
                <a:ext uri="{FF2B5EF4-FFF2-40B4-BE49-F238E27FC236}">
                  <a16:creationId xmlns:a16="http://schemas.microsoft.com/office/drawing/2014/main" id="{753AED82-02D5-42FA-8F10-370FBA4BAE0C}"/>
                </a:ext>
              </a:extLst>
            </p:cNvPr>
            <p:cNvSpPr>
              <a:spLocks noEditPoints="1"/>
            </p:cNvSpPr>
            <p:nvPr userDrawn="1"/>
          </p:nvSpPr>
          <p:spPr bwMode="auto">
            <a:xfrm>
              <a:off x="4090" y="2108"/>
              <a:ext cx="117" cy="137"/>
            </a:xfrm>
            <a:custGeom>
              <a:avLst/>
              <a:gdLst>
                <a:gd name="T0" fmla="*/ 122 w 122"/>
                <a:gd name="T1" fmla="*/ 139 h 141"/>
                <a:gd name="T2" fmla="*/ 62 w 122"/>
                <a:gd name="T3" fmla="*/ 2 h 141"/>
                <a:gd name="T4" fmla="*/ 59 w 122"/>
                <a:gd name="T5" fmla="*/ 2 h 141"/>
                <a:gd name="T6" fmla="*/ 0 w 122"/>
                <a:gd name="T7" fmla="*/ 139 h 141"/>
                <a:gd name="T8" fmla="*/ 2 w 122"/>
                <a:gd name="T9" fmla="*/ 141 h 141"/>
                <a:gd name="T10" fmla="*/ 20 w 122"/>
                <a:gd name="T11" fmla="*/ 141 h 141"/>
                <a:gd name="T12" fmla="*/ 21 w 122"/>
                <a:gd name="T13" fmla="*/ 140 h 141"/>
                <a:gd name="T14" fmla="*/ 34 w 122"/>
                <a:gd name="T15" fmla="*/ 111 h 141"/>
                <a:gd name="T16" fmla="*/ 88 w 122"/>
                <a:gd name="T17" fmla="*/ 111 h 141"/>
                <a:gd name="T18" fmla="*/ 100 w 122"/>
                <a:gd name="T19" fmla="*/ 140 h 141"/>
                <a:gd name="T20" fmla="*/ 102 w 122"/>
                <a:gd name="T21" fmla="*/ 141 h 141"/>
                <a:gd name="T22" fmla="*/ 120 w 122"/>
                <a:gd name="T23" fmla="*/ 141 h 141"/>
                <a:gd name="T24" fmla="*/ 122 w 122"/>
                <a:gd name="T25" fmla="*/ 139 h 141"/>
                <a:gd name="T26" fmla="*/ 43 w 122"/>
                <a:gd name="T27" fmla="*/ 91 h 141"/>
                <a:gd name="T28" fmla="*/ 59 w 122"/>
                <a:gd name="T29" fmla="*/ 53 h 141"/>
                <a:gd name="T30" fmla="*/ 62 w 122"/>
                <a:gd name="T31" fmla="*/ 53 h 141"/>
                <a:gd name="T32" fmla="*/ 79 w 122"/>
                <a:gd name="T33" fmla="*/ 91 h 141"/>
                <a:gd name="T34" fmla="*/ 43 w 122"/>
                <a:gd name="T35"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41">
                  <a:moveTo>
                    <a:pt x="122" y="139"/>
                  </a:moveTo>
                  <a:cubicBezTo>
                    <a:pt x="62" y="2"/>
                    <a:pt x="62" y="2"/>
                    <a:pt x="62" y="2"/>
                  </a:cubicBezTo>
                  <a:cubicBezTo>
                    <a:pt x="62" y="0"/>
                    <a:pt x="60" y="0"/>
                    <a:pt x="59" y="2"/>
                  </a:cubicBezTo>
                  <a:cubicBezTo>
                    <a:pt x="0" y="139"/>
                    <a:pt x="0" y="139"/>
                    <a:pt x="0" y="139"/>
                  </a:cubicBezTo>
                  <a:cubicBezTo>
                    <a:pt x="0" y="140"/>
                    <a:pt x="0" y="141"/>
                    <a:pt x="2" y="141"/>
                  </a:cubicBezTo>
                  <a:cubicBezTo>
                    <a:pt x="20" y="141"/>
                    <a:pt x="20" y="141"/>
                    <a:pt x="20" y="141"/>
                  </a:cubicBezTo>
                  <a:cubicBezTo>
                    <a:pt x="21" y="141"/>
                    <a:pt x="21" y="141"/>
                    <a:pt x="21" y="140"/>
                  </a:cubicBezTo>
                  <a:cubicBezTo>
                    <a:pt x="34" y="111"/>
                    <a:pt x="34" y="111"/>
                    <a:pt x="34" y="111"/>
                  </a:cubicBezTo>
                  <a:cubicBezTo>
                    <a:pt x="88" y="111"/>
                    <a:pt x="88" y="111"/>
                    <a:pt x="88" y="111"/>
                  </a:cubicBezTo>
                  <a:cubicBezTo>
                    <a:pt x="100" y="140"/>
                    <a:pt x="100" y="140"/>
                    <a:pt x="100" y="140"/>
                  </a:cubicBezTo>
                  <a:cubicBezTo>
                    <a:pt x="101" y="141"/>
                    <a:pt x="101" y="141"/>
                    <a:pt x="102" y="141"/>
                  </a:cubicBezTo>
                  <a:cubicBezTo>
                    <a:pt x="120" y="141"/>
                    <a:pt x="120" y="141"/>
                    <a:pt x="120" y="141"/>
                  </a:cubicBezTo>
                  <a:cubicBezTo>
                    <a:pt x="121" y="141"/>
                    <a:pt x="122" y="140"/>
                    <a:pt x="122" y="139"/>
                  </a:cubicBezTo>
                  <a:close/>
                  <a:moveTo>
                    <a:pt x="43" y="91"/>
                  </a:moveTo>
                  <a:cubicBezTo>
                    <a:pt x="59" y="53"/>
                    <a:pt x="59" y="53"/>
                    <a:pt x="59" y="53"/>
                  </a:cubicBezTo>
                  <a:cubicBezTo>
                    <a:pt x="60" y="51"/>
                    <a:pt x="62" y="51"/>
                    <a:pt x="62" y="53"/>
                  </a:cubicBezTo>
                  <a:cubicBezTo>
                    <a:pt x="79" y="91"/>
                    <a:pt x="79" y="91"/>
                    <a:pt x="79" y="91"/>
                  </a:cubicBezTo>
                  <a:lnTo>
                    <a:pt x="4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1" name="Freeform 59">
              <a:extLst>
                <a:ext uri="{FF2B5EF4-FFF2-40B4-BE49-F238E27FC236}">
                  <a16:creationId xmlns:a16="http://schemas.microsoft.com/office/drawing/2014/main" id="{C99B8600-6B18-423B-87C5-29D73A159107}"/>
                </a:ext>
              </a:extLst>
            </p:cNvPr>
            <p:cNvSpPr>
              <a:spLocks noEditPoints="1"/>
            </p:cNvSpPr>
            <p:nvPr userDrawn="1"/>
          </p:nvSpPr>
          <p:spPr bwMode="auto">
            <a:xfrm>
              <a:off x="4184" y="2109"/>
              <a:ext cx="19" cy="10"/>
            </a:xfrm>
            <a:custGeom>
              <a:avLst/>
              <a:gdLst>
                <a:gd name="T0" fmla="*/ 17 w 19"/>
                <a:gd name="T1" fmla="*/ 0 h 10"/>
                <a:gd name="T2" fmla="*/ 19 w 19"/>
                <a:gd name="T3" fmla="*/ 0 h 10"/>
                <a:gd name="T4" fmla="*/ 19 w 19"/>
                <a:gd name="T5" fmla="*/ 10 h 10"/>
                <a:gd name="T6" fmla="*/ 17 w 19"/>
                <a:gd name="T7" fmla="*/ 10 h 10"/>
                <a:gd name="T8" fmla="*/ 17 w 19"/>
                <a:gd name="T9" fmla="*/ 4 h 10"/>
                <a:gd name="T10" fmla="*/ 15 w 19"/>
                <a:gd name="T11" fmla="*/ 8 h 10"/>
                <a:gd name="T12" fmla="*/ 13 w 19"/>
                <a:gd name="T13" fmla="*/ 8 h 10"/>
                <a:gd name="T14" fmla="*/ 11 w 19"/>
                <a:gd name="T15" fmla="*/ 4 h 10"/>
                <a:gd name="T16" fmla="*/ 11 w 19"/>
                <a:gd name="T17" fmla="*/ 10 h 10"/>
                <a:gd name="T18" fmla="*/ 10 w 19"/>
                <a:gd name="T19" fmla="*/ 10 h 10"/>
                <a:gd name="T20" fmla="*/ 10 w 19"/>
                <a:gd name="T21" fmla="*/ 0 h 10"/>
                <a:gd name="T22" fmla="*/ 11 w 19"/>
                <a:gd name="T23" fmla="*/ 0 h 10"/>
                <a:gd name="T24" fmla="*/ 14 w 19"/>
                <a:gd name="T25" fmla="*/ 6 h 10"/>
                <a:gd name="T26" fmla="*/ 17 w 19"/>
                <a:gd name="T27" fmla="*/ 0 h 10"/>
                <a:gd name="T28" fmla="*/ 0 w 19"/>
                <a:gd name="T29" fmla="*/ 2 h 10"/>
                <a:gd name="T30" fmla="*/ 0 w 19"/>
                <a:gd name="T31" fmla="*/ 0 h 10"/>
                <a:gd name="T32" fmla="*/ 9 w 19"/>
                <a:gd name="T33" fmla="*/ 0 h 10"/>
                <a:gd name="T34" fmla="*/ 9 w 19"/>
                <a:gd name="T35" fmla="*/ 2 h 10"/>
                <a:gd name="T36" fmla="*/ 5 w 19"/>
                <a:gd name="T37" fmla="*/ 2 h 10"/>
                <a:gd name="T38" fmla="*/ 5 w 19"/>
                <a:gd name="T39" fmla="*/ 10 h 10"/>
                <a:gd name="T40" fmla="*/ 3 w 19"/>
                <a:gd name="T41" fmla="*/ 10 h 10"/>
                <a:gd name="T42" fmla="*/ 3 w 19"/>
                <a:gd name="T43" fmla="*/ 2 h 10"/>
                <a:gd name="T44" fmla="*/ 0 w 19"/>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0">
                  <a:moveTo>
                    <a:pt x="17" y="0"/>
                  </a:moveTo>
                  <a:lnTo>
                    <a:pt x="19" y="0"/>
                  </a:lnTo>
                  <a:lnTo>
                    <a:pt x="19" y="10"/>
                  </a:lnTo>
                  <a:lnTo>
                    <a:pt x="17" y="10"/>
                  </a:lnTo>
                  <a:lnTo>
                    <a:pt x="17" y="4"/>
                  </a:lnTo>
                  <a:lnTo>
                    <a:pt x="15" y="8"/>
                  </a:lnTo>
                  <a:lnTo>
                    <a:pt x="13" y="8"/>
                  </a:lnTo>
                  <a:lnTo>
                    <a:pt x="11" y="4"/>
                  </a:lnTo>
                  <a:lnTo>
                    <a:pt x="11" y="10"/>
                  </a:lnTo>
                  <a:lnTo>
                    <a:pt x="10" y="10"/>
                  </a:lnTo>
                  <a:lnTo>
                    <a:pt x="10" y="0"/>
                  </a:lnTo>
                  <a:lnTo>
                    <a:pt x="11" y="0"/>
                  </a:lnTo>
                  <a:lnTo>
                    <a:pt x="14" y="6"/>
                  </a:lnTo>
                  <a:lnTo>
                    <a:pt x="17" y="0"/>
                  </a:lnTo>
                  <a:close/>
                  <a:moveTo>
                    <a:pt x="0" y="2"/>
                  </a:moveTo>
                  <a:lnTo>
                    <a:pt x="0" y="0"/>
                  </a:lnTo>
                  <a:lnTo>
                    <a:pt x="9" y="0"/>
                  </a:lnTo>
                  <a:lnTo>
                    <a:pt x="9" y="2"/>
                  </a:lnTo>
                  <a:lnTo>
                    <a:pt x="5" y="2"/>
                  </a:lnTo>
                  <a:lnTo>
                    <a:pt x="5" y="10"/>
                  </a:lnTo>
                  <a:lnTo>
                    <a:pt x="3" y="1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22" name="Footer Placeholder 4">
            <a:extLst>
              <a:ext uri="{FF2B5EF4-FFF2-40B4-BE49-F238E27FC236}">
                <a16:creationId xmlns:a16="http://schemas.microsoft.com/office/drawing/2014/main" id="{4AF34545-DB58-44C7-9553-B7448BB82109}"/>
              </a:ext>
            </a:extLst>
          </p:cNvPr>
          <p:cNvSpPr txBox="1">
            <a:spLocks/>
          </p:cNvSpPr>
          <p:nvPr userDrawn="1"/>
        </p:nvSpPr>
        <p:spPr>
          <a:xfrm>
            <a:off x="504000" y="6377317"/>
            <a:ext cx="7184400" cy="123111"/>
          </a:xfrm>
          <a:prstGeom prst="rect">
            <a:avLst/>
          </a:prstGeom>
        </p:spPr>
        <p:txBody>
          <a:bodyPr vert="horz" wrap="square" lIns="0" tIns="0" rIns="0" bIns="0" rtlCol="0" anchor="ctr" anchorCtr="0">
            <a:spAutoFit/>
          </a:bodyPr>
          <a:lstStyle>
            <a:defPPr>
              <a:defRPr lang="en-US"/>
            </a:defPPr>
            <a:lvl1pPr marL="0" algn="l" defTabSz="457200" rtl="0" eaLnBrk="1" latinLnBrk="0" hangingPunct="1">
              <a:defRPr sz="80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1"/>
                </a:solidFill>
              </a:rPr>
              <a:t>For Internal Use Only</a:t>
            </a:r>
          </a:p>
        </p:txBody>
      </p:sp>
    </p:spTree>
    <p:extLst>
      <p:ext uri="{BB962C8B-B14F-4D97-AF65-F5344CB8AC3E}">
        <p14:creationId xmlns:p14="http://schemas.microsoft.com/office/powerpoint/2010/main" val="2099998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with chart ">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p:nvPr>
        </p:nvSpPr>
        <p:spPr>
          <a:xfrm>
            <a:off x="8253728" y="1929384"/>
            <a:ext cx="3429001" cy="1080000"/>
          </a:xfrm>
        </p:spPr>
        <p:txBody>
          <a:bodyPr>
            <a:noAutofit/>
          </a:bodyPr>
          <a:lstStyle>
            <a:lvl1pPr marL="18288" indent="0">
              <a:lnSpc>
                <a:spcPts val="3200"/>
              </a:lnSpc>
              <a:spcAft>
                <a:spcPts val="0"/>
              </a:spcAft>
              <a:buNone/>
              <a:defRPr sz="2000" b="0" cap="all" baseline="0">
                <a:solidFill>
                  <a:schemeClr val="accent1"/>
                </a:solidFill>
                <a:latin typeface="Calibri" panose="020F0502020204030204" pitchFamily="34" charset="0"/>
                <a:cs typeface="Calibri" panose="020F0502020204030204" pitchFamily="34" charset="0"/>
              </a:defRPr>
            </a:lvl1pPr>
            <a:lvl2pPr marL="18288" indent="0">
              <a:lnSpc>
                <a:spcPts val="2400"/>
              </a:lnSpc>
              <a:spcBef>
                <a:spcPts val="0"/>
              </a:spcBef>
              <a:spcAft>
                <a:spcPts val="0"/>
              </a:spcAft>
              <a:buNone/>
              <a:defRPr sz="1800" b="0" cap="none" baseline="0">
                <a:solidFill>
                  <a:schemeClr val="tx1"/>
                </a:solidFill>
                <a:latin typeface="Calibri" panose="020F0502020204030204" pitchFamily="34" charset="0"/>
                <a:cs typeface="Calibri" panose="020F0502020204030204" pitchFamily="34" charset="0"/>
              </a:defRPr>
            </a:lvl2pPr>
            <a:lvl3pPr marL="18288" indent="0">
              <a:lnSpc>
                <a:spcPts val="2400"/>
              </a:lnSpc>
              <a:spcBef>
                <a:spcPts val="0"/>
              </a:spcBef>
              <a:spcAft>
                <a:spcPts val="0"/>
              </a:spcAft>
              <a:buNone/>
              <a:defRPr sz="1600">
                <a:solidFill>
                  <a:schemeClr val="tx1"/>
                </a:solidFill>
                <a:latin typeface="Calibri" panose="020F0502020204030204" pitchFamily="34" charset="0"/>
                <a:cs typeface="Calibri" panose="020F0502020204030204" pitchFamily="34" charset="0"/>
              </a:defRPr>
            </a:lvl3pPr>
          </a:lstStyle>
          <a:p>
            <a:pPr lvl="0"/>
            <a:r>
              <a:rPr lang="ko-KR" altLang="en-US"/>
              <a:t>마스터 텍스트 스타일을 편집하려면 클릭</a:t>
            </a:r>
          </a:p>
          <a:p>
            <a:pPr lvl="1"/>
            <a:r>
              <a:rPr lang="ko-KR" altLang="en-US"/>
              <a:t>두 번째 수준</a:t>
            </a:r>
          </a:p>
          <a:p>
            <a:pPr lvl="2"/>
            <a:r>
              <a:rPr lang="ko-KR" altLang="en-US"/>
              <a:t>세 번째 수준</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8253728" y="3337560"/>
            <a:ext cx="3429001" cy="1080000"/>
          </a:xfrm>
        </p:spPr>
        <p:txBody>
          <a:bodyPr>
            <a:noAutofit/>
          </a:bodyPr>
          <a:lstStyle>
            <a:lvl1pPr marL="18288" indent="0">
              <a:lnSpc>
                <a:spcPts val="3200"/>
              </a:lnSpc>
              <a:spcAft>
                <a:spcPts val="0"/>
              </a:spcAft>
              <a:buNone/>
              <a:defRPr sz="2000" b="0" cap="all" baseline="0">
                <a:solidFill>
                  <a:schemeClr val="accent1"/>
                </a:solidFill>
                <a:latin typeface="Calibri" panose="020F0502020204030204" pitchFamily="34" charset="0"/>
                <a:cs typeface="Calibri" panose="020F0502020204030204" pitchFamily="34" charset="0"/>
              </a:defRPr>
            </a:lvl1pPr>
            <a:lvl2pPr marL="18288" indent="0" algn="l">
              <a:lnSpc>
                <a:spcPts val="2400"/>
              </a:lnSpc>
              <a:spcBef>
                <a:spcPts val="0"/>
              </a:spcBef>
              <a:spcAft>
                <a:spcPts val="0"/>
              </a:spcAft>
              <a:buNone/>
              <a:defRPr sz="1800" b="0" cap="none" baseline="0">
                <a:solidFill>
                  <a:schemeClr val="tx1"/>
                </a:solidFill>
                <a:latin typeface="Calibri" panose="020F0502020204030204" pitchFamily="34" charset="0"/>
                <a:cs typeface="Calibri" panose="020F0502020204030204" pitchFamily="34" charset="0"/>
              </a:defRPr>
            </a:lvl2pPr>
            <a:lvl3pPr marL="18288" indent="0">
              <a:lnSpc>
                <a:spcPts val="2400"/>
              </a:lnSpc>
              <a:spcBef>
                <a:spcPts val="0"/>
              </a:spcBef>
              <a:spcAft>
                <a:spcPts val="0"/>
              </a:spcAft>
              <a:buNone/>
              <a:defRPr sz="1600">
                <a:solidFill>
                  <a:schemeClr val="tx1"/>
                </a:solidFill>
                <a:latin typeface="Calibri" panose="020F0502020204030204" pitchFamily="34" charset="0"/>
                <a:cs typeface="Calibri" panose="020F0502020204030204" pitchFamily="34" charset="0"/>
              </a:defRPr>
            </a:lvl3pPr>
          </a:lstStyle>
          <a:p>
            <a:pPr lvl="0"/>
            <a:r>
              <a:rPr lang="ko-KR" altLang="en-US"/>
              <a:t>마스터 텍스트 스타일을 편집하려면 클릭</a:t>
            </a:r>
          </a:p>
          <a:p>
            <a:pPr lvl="1"/>
            <a:r>
              <a:rPr lang="ko-KR" altLang="en-US"/>
              <a:t>두 번째 수준</a:t>
            </a:r>
          </a:p>
          <a:p>
            <a:pPr lvl="2"/>
            <a:r>
              <a:rPr lang="ko-KR" altLang="en-US"/>
              <a:t>세 번째 수준</a:t>
            </a:r>
          </a:p>
        </p:txBody>
      </p:sp>
      <p:sp>
        <p:nvSpPr>
          <p:cNvPr id="20" name="Title 1">
            <a:extLst>
              <a:ext uri="{FF2B5EF4-FFF2-40B4-BE49-F238E27FC236}">
                <a16:creationId xmlns:a16="http://schemas.microsoft.com/office/drawing/2014/main" id="{83E7B97F-A3D3-4BFF-81BD-83490749F34F}"/>
              </a:ext>
            </a:extLst>
          </p:cNvPr>
          <p:cNvSpPr>
            <a:spLocks noGrp="1"/>
          </p:cNvSpPr>
          <p:nvPr>
            <p:ph type="title" hasCustomPrompt="1"/>
          </p:nvPr>
        </p:nvSpPr>
        <p:spPr>
          <a:xfrm>
            <a:off x="504000" y="587361"/>
            <a:ext cx="1118508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22" name="Footer Placeholder 4">
            <a:extLst>
              <a:ext uri="{FF2B5EF4-FFF2-40B4-BE49-F238E27FC236}">
                <a16:creationId xmlns:a16="http://schemas.microsoft.com/office/drawing/2014/main" id="{93E69D38-B636-4F62-A671-636F45DB230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4" name="Slide Number Placeholder 5">
            <a:extLst>
              <a:ext uri="{FF2B5EF4-FFF2-40B4-BE49-F238E27FC236}">
                <a16:creationId xmlns:a16="http://schemas.microsoft.com/office/drawing/2014/main" id="{9CED144D-3C50-4610-B4D3-822DECD4D509}"/>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10" name="Text Placeholder 7">
            <a:extLst>
              <a:ext uri="{FF2B5EF4-FFF2-40B4-BE49-F238E27FC236}">
                <a16:creationId xmlns:a16="http://schemas.microsoft.com/office/drawing/2014/main" id="{EA624737-B859-4812-88F7-B8C122121CCF}"/>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D5BA3956-3E2F-4FB3-9AED-585BC2DBAFA0}"/>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504000" y="1929383"/>
            <a:ext cx="7372541" cy="4100513"/>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Tree>
    <p:extLst>
      <p:ext uri="{BB962C8B-B14F-4D97-AF65-F5344CB8AC3E}">
        <p14:creationId xmlns:p14="http://schemas.microsoft.com/office/powerpoint/2010/main" val="3356419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ntent with chart on righ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p:nvPr>
        </p:nvSpPr>
        <p:spPr>
          <a:xfrm>
            <a:off x="509269" y="1929384"/>
            <a:ext cx="3429001" cy="1080000"/>
          </a:xfrm>
        </p:spPr>
        <p:txBody>
          <a:bodyPr>
            <a:noAutofit/>
          </a:bodyPr>
          <a:lstStyle>
            <a:lvl1pPr marL="18288" indent="0">
              <a:lnSpc>
                <a:spcPts val="3200"/>
              </a:lnSpc>
              <a:spcAft>
                <a:spcPts val="0"/>
              </a:spcAft>
              <a:buNone/>
              <a:defRPr sz="2000" b="0" cap="all" baseline="0">
                <a:solidFill>
                  <a:schemeClr val="accent1"/>
                </a:solidFill>
                <a:latin typeface="Calibri" panose="020F0502020204030204" pitchFamily="34" charset="0"/>
                <a:cs typeface="Calibri" panose="020F0502020204030204" pitchFamily="34" charset="0"/>
              </a:defRPr>
            </a:lvl1pPr>
            <a:lvl2pPr marL="18288" indent="0">
              <a:lnSpc>
                <a:spcPts val="2400"/>
              </a:lnSpc>
              <a:spcBef>
                <a:spcPts val="0"/>
              </a:spcBef>
              <a:spcAft>
                <a:spcPts val="0"/>
              </a:spcAft>
              <a:buNone/>
              <a:defRPr sz="1800" b="0" cap="none" baseline="0">
                <a:solidFill>
                  <a:schemeClr val="tx1"/>
                </a:solidFill>
                <a:latin typeface="Calibri" panose="020F0502020204030204" pitchFamily="34" charset="0"/>
                <a:cs typeface="Calibri" panose="020F0502020204030204" pitchFamily="34" charset="0"/>
              </a:defRPr>
            </a:lvl2pPr>
            <a:lvl3pPr marL="18288" indent="0">
              <a:lnSpc>
                <a:spcPts val="2400"/>
              </a:lnSpc>
              <a:spcBef>
                <a:spcPts val="0"/>
              </a:spcBef>
              <a:spcAft>
                <a:spcPts val="0"/>
              </a:spcAft>
              <a:buNone/>
              <a:defRPr sz="1600">
                <a:solidFill>
                  <a:schemeClr val="tx1"/>
                </a:solidFill>
                <a:latin typeface="Calibri" panose="020F0502020204030204" pitchFamily="34" charset="0"/>
                <a:cs typeface="Calibri" panose="020F0502020204030204" pitchFamily="34" charset="0"/>
              </a:defRPr>
            </a:lvl3pPr>
          </a:lstStyle>
          <a:p>
            <a:pPr lvl="0"/>
            <a:r>
              <a:rPr lang="ko-KR" altLang="en-US"/>
              <a:t>마스터 텍스트 스타일을 편집하려면 클릭</a:t>
            </a:r>
          </a:p>
          <a:p>
            <a:pPr lvl="1"/>
            <a:r>
              <a:rPr lang="ko-KR" altLang="en-US"/>
              <a:t>두 번째 수준</a:t>
            </a:r>
          </a:p>
          <a:p>
            <a:pPr lvl="2"/>
            <a:r>
              <a:rPr lang="ko-KR" altLang="en-US"/>
              <a:t>세 번째 수준</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509269" y="3337560"/>
            <a:ext cx="3429001" cy="1080000"/>
          </a:xfrm>
        </p:spPr>
        <p:txBody>
          <a:bodyPr>
            <a:noAutofit/>
          </a:bodyPr>
          <a:lstStyle>
            <a:lvl1pPr marL="18288" indent="0">
              <a:lnSpc>
                <a:spcPts val="3200"/>
              </a:lnSpc>
              <a:spcAft>
                <a:spcPts val="0"/>
              </a:spcAft>
              <a:buNone/>
              <a:defRPr sz="2000" b="0" cap="all" baseline="0">
                <a:solidFill>
                  <a:schemeClr val="accent1"/>
                </a:solidFill>
                <a:latin typeface="Calibri" panose="020F0502020204030204" pitchFamily="34" charset="0"/>
                <a:cs typeface="Calibri" panose="020F0502020204030204" pitchFamily="34" charset="0"/>
              </a:defRPr>
            </a:lvl1pPr>
            <a:lvl2pPr marL="18288" indent="0" algn="l">
              <a:lnSpc>
                <a:spcPts val="2400"/>
              </a:lnSpc>
              <a:spcBef>
                <a:spcPts val="0"/>
              </a:spcBef>
              <a:spcAft>
                <a:spcPts val="0"/>
              </a:spcAft>
              <a:buNone/>
              <a:defRPr sz="1800" b="0" cap="none" baseline="0">
                <a:solidFill>
                  <a:schemeClr val="tx1"/>
                </a:solidFill>
                <a:latin typeface="Calibri" panose="020F0502020204030204" pitchFamily="34" charset="0"/>
                <a:cs typeface="Calibri" panose="020F0502020204030204" pitchFamily="34" charset="0"/>
              </a:defRPr>
            </a:lvl2pPr>
            <a:lvl3pPr marL="18288" indent="0">
              <a:lnSpc>
                <a:spcPts val="2400"/>
              </a:lnSpc>
              <a:spcBef>
                <a:spcPts val="0"/>
              </a:spcBef>
              <a:spcAft>
                <a:spcPts val="0"/>
              </a:spcAft>
              <a:buNone/>
              <a:defRPr sz="1600">
                <a:solidFill>
                  <a:schemeClr val="tx1"/>
                </a:solidFill>
                <a:latin typeface="Calibri" panose="020F0502020204030204" pitchFamily="34" charset="0"/>
                <a:cs typeface="Calibri" panose="020F0502020204030204" pitchFamily="34" charset="0"/>
              </a:defRPr>
            </a:lvl3pPr>
          </a:lstStyle>
          <a:p>
            <a:pPr lvl="0"/>
            <a:r>
              <a:rPr lang="ko-KR" altLang="en-US"/>
              <a:t>마스터 텍스트 스타일을 편집하려면 클릭</a:t>
            </a:r>
          </a:p>
          <a:p>
            <a:pPr lvl="1"/>
            <a:r>
              <a:rPr lang="ko-KR" altLang="en-US"/>
              <a:t>두 번째 수준</a:t>
            </a:r>
          </a:p>
          <a:p>
            <a:pPr lvl="2"/>
            <a:r>
              <a:rPr lang="ko-KR" altLang="en-US"/>
              <a:t>세 번째 수준</a:t>
            </a:r>
          </a:p>
        </p:txBody>
      </p:sp>
      <p:sp>
        <p:nvSpPr>
          <p:cNvPr id="20" name="Title 1">
            <a:extLst>
              <a:ext uri="{FF2B5EF4-FFF2-40B4-BE49-F238E27FC236}">
                <a16:creationId xmlns:a16="http://schemas.microsoft.com/office/drawing/2014/main" id="{83E7B97F-A3D3-4BFF-81BD-83490749F34F}"/>
              </a:ext>
            </a:extLst>
          </p:cNvPr>
          <p:cNvSpPr>
            <a:spLocks noGrp="1"/>
          </p:cNvSpPr>
          <p:nvPr>
            <p:ph type="title" hasCustomPrompt="1"/>
          </p:nvPr>
        </p:nvSpPr>
        <p:spPr>
          <a:xfrm>
            <a:off x="504000" y="587361"/>
            <a:ext cx="1118508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22" name="Footer Placeholder 4">
            <a:extLst>
              <a:ext uri="{FF2B5EF4-FFF2-40B4-BE49-F238E27FC236}">
                <a16:creationId xmlns:a16="http://schemas.microsoft.com/office/drawing/2014/main" id="{93E69D38-B636-4F62-A671-636F45DB230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4" name="Slide Number Placeholder 5">
            <a:extLst>
              <a:ext uri="{FF2B5EF4-FFF2-40B4-BE49-F238E27FC236}">
                <a16:creationId xmlns:a16="http://schemas.microsoft.com/office/drawing/2014/main" id="{9CED144D-3C50-4610-B4D3-822DECD4D509}"/>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10" name="Text Placeholder 7">
            <a:extLst>
              <a:ext uri="{FF2B5EF4-FFF2-40B4-BE49-F238E27FC236}">
                <a16:creationId xmlns:a16="http://schemas.microsoft.com/office/drawing/2014/main" id="{77F1301A-7827-4F46-AB92-C8E10783B060}"/>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9E34E36B-39E8-4334-BCB3-2378884023E9}"/>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9383"/>
            <a:ext cx="7372541" cy="4100513"/>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Tree>
    <p:extLst>
      <p:ext uri="{BB962C8B-B14F-4D97-AF65-F5344CB8AC3E}">
        <p14:creationId xmlns:p14="http://schemas.microsoft.com/office/powerpoint/2010/main" val="3837903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with chart o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9" y="1929384"/>
            <a:ext cx="5340539"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7" name="Title 1">
            <a:extLst>
              <a:ext uri="{FF2B5EF4-FFF2-40B4-BE49-F238E27FC236}">
                <a16:creationId xmlns:a16="http://schemas.microsoft.com/office/drawing/2014/main" id="{4099EBC5-54AC-4941-A8DF-C99C2AF77278}"/>
              </a:ext>
            </a:extLst>
          </p:cNvPr>
          <p:cNvSpPr>
            <a:spLocks noGrp="1"/>
          </p:cNvSpPr>
          <p:nvPr>
            <p:ph type="title" hasCustomPrompt="1"/>
          </p:nvPr>
        </p:nvSpPr>
        <p:spPr>
          <a:xfrm>
            <a:off x="504000" y="587361"/>
            <a:ext cx="11185080" cy="804198"/>
          </a:xfrm>
        </p:spPr>
        <p:txBody>
          <a:bodyPr anchor="ctr">
            <a:normAutofit/>
          </a:bodyPr>
          <a:lstStyle>
            <a:lvl1pPr>
              <a:lnSpc>
                <a:spcPct val="90000"/>
              </a:lnSpc>
              <a:defRPr b="0">
                <a:latin typeface="Calibri" panose="020F0502020204030204" pitchFamily="34" charset="0"/>
                <a:cs typeface="Calibri" panose="020F0502020204030204" pitchFamily="34" charset="0"/>
              </a:defRPr>
            </a:lvl1pPr>
          </a:lstStyle>
          <a:p>
            <a:r>
              <a:rPr lang="en-US" dirty="0"/>
              <a:t>Insert Slide Title</a:t>
            </a:r>
          </a:p>
        </p:txBody>
      </p:sp>
      <p:sp>
        <p:nvSpPr>
          <p:cNvPr id="19" name="Footer Placeholder 4">
            <a:extLst>
              <a:ext uri="{FF2B5EF4-FFF2-40B4-BE49-F238E27FC236}">
                <a16:creationId xmlns:a16="http://schemas.microsoft.com/office/drawing/2014/main" id="{31D1A11A-B58F-4632-9C0B-11D24DA4105D}"/>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Slide Number Placeholder 5">
            <a:extLst>
              <a:ext uri="{FF2B5EF4-FFF2-40B4-BE49-F238E27FC236}">
                <a16:creationId xmlns:a16="http://schemas.microsoft.com/office/drawing/2014/main" id="{F2A29726-FF71-4099-8BCA-7A060CAC53BF}"/>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10" name="Text Placeholder 7">
            <a:extLst>
              <a:ext uri="{FF2B5EF4-FFF2-40B4-BE49-F238E27FC236}">
                <a16:creationId xmlns:a16="http://schemas.microsoft.com/office/drawing/2014/main" id="{8BDC936E-C64D-417D-8050-C8261C784B81}"/>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9F7F6D44-1A46-4848-A834-29BCF4897CC4}"/>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hasCustomPrompt="1"/>
          </p:nvPr>
        </p:nvSpPr>
        <p:spPr>
          <a:xfrm>
            <a:off x="6093267" y="1929384"/>
            <a:ext cx="2482408" cy="3609404"/>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9204704" y="1929384"/>
            <a:ext cx="2482408" cy="3609404"/>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Tree>
    <p:extLst>
      <p:ext uri="{BB962C8B-B14F-4D97-AF65-F5344CB8AC3E}">
        <p14:creationId xmlns:p14="http://schemas.microsoft.com/office/powerpoint/2010/main" val="19855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with chart option on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8541" y="1929384"/>
            <a:ext cx="5340539"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17" name="Title 1">
            <a:extLst>
              <a:ext uri="{FF2B5EF4-FFF2-40B4-BE49-F238E27FC236}">
                <a16:creationId xmlns:a16="http://schemas.microsoft.com/office/drawing/2014/main" id="{4099EBC5-54AC-4941-A8DF-C99C2AF77278}"/>
              </a:ext>
            </a:extLst>
          </p:cNvPr>
          <p:cNvSpPr>
            <a:spLocks noGrp="1"/>
          </p:cNvSpPr>
          <p:nvPr>
            <p:ph type="title" hasCustomPrompt="1"/>
          </p:nvPr>
        </p:nvSpPr>
        <p:spPr>
          <a:xfrm>
            <a:off x="504000" y="587361"/>
            <a:ext cx="11185080" cy="804198"/>
          </a:xfrm>
        </p:spPr>
        <p:txBody>
          <a:bodyPr anchor="ctr">
            <a:normAutofit/>
          </a:bodyPr>
          <a:lstStyle>
            <a:lvl1pPr>
              <a:lnSpc>
                <a:spcPct val="90000"/>
              </a:lnSpc>
              <a:defRPr b="0">
                <a:latin typeface="Calibri" panose="020F0502020204030204" pitchFamily="34" charset="0"/>
                <a:cs typeface="Calibri" panose="020F0502020204030204" pitchFamily="34" charset="0"/>
              </a:defRPr>
            </a:lvl1pPr>
          </a:lstStyle>
          <a:p>
            <a:r>
              <a:rPr lang="en-US" dirty="0"/>
              <a:t>Insert Slide Title</a:t>
            </a:r>
          </a:p>
        </p:txBody>
      </p:sp>
      <p:sp>
        <p:nvSpPr>
          <p:cNvPr id="19" name="Footer Placeholder 4">
            <a:extLst>
              <a:ext uri="{FF2B5EF4-FFF2-40B4-BE49-F238E27FC236}">
                <a16:creationId xmlns:a16="http://schemas.microsoft.com/office/drawing/2014/main" id="{31D1A11A-B58F-4632-9C0B-11D24DA4105D}"/>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Slide Number Placeholder 5">
            <a:extLst>
              <a:ext uri="{FF2B5EF4-FFF2-40B4-BE49-F238E27FC236}">
                <a16:creationId xmlns:a16="http://schemas.microsoft.com/office/drawing/2014/main" id="{F2A29726-FF71-4099-8BCA-7A060CAC53BF}"/>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10" name="Text Placeholder 7">
            <a:extLst>
              <a:ext uri="{FF2B5EF4-FFF2-40B4-BE49-F238E27FC236}">
                <a16:creationId xmlns:a16="http://schemas.microsoft.com/office/drawing/2014/main" id="{DBD7D4CB-E67E-4D0F-A2B5-22C2F76A11EF}"/>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89264A5B-80D9-4F3F-9AC7-7FC20B954E32}"/>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hasCustomPrompt="1"/>
          </p:nvPr>
        </p:nvSpPr>
        <p:spPr>
          <a:xfrm>
            <a:off x="504000" y="1929384"/>
            <a:ext cx="2482408" cy="3609404"/>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3613148" y="1929384"/>
            <a:ext cx="2482408" cy="3609404"/>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Tree>
    <p:extLst>
      <p:ext uri="{BB962C8B-B14F-4D97-AF65-F5344CB8AC3E}">
        <p14:creationId xmlns:p14="http://schemas.microsoft.com/office/powerpoint/2010/main" val="139138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203BDBFD-DA98-184B-953F-C99703648980}"/>
              </a:ext>
            </a:extLst>
          </p:cNvPr>
          <p:cNvSpPr>
            <a:spLocks noGrp="1"/>
          </p:cNvSpPr>
          <p:nvPr>
            <p:ph type="dt" sz="half" idx="20"/>
          </p:nvPr>
        </p:nvSpPr>
        <p:spPr/>
        <p:txBody>
          <a:bodyPr/>
          <a:lstStyle/>
          <a:p>
            <a:endParaRPr lang="en-GB"/>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GB" dirty="0"/>
              <a:t>For Internal Use Only. ©2020 AVEVA Group plc and its subsidiaries. All rights reserved.</a:t>
            </a:r>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63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0C89D9F-CE07-2A44-BD00-E49F8729675F}"/>
              </a:ext>
            </a:extLst>
          </p:cNvPr>
          <p:cNvSpPr>
            <a:spLocks noGrp="1"/>
          </p:cNvSpPr>
          <p:nvPr>
            <p:ph type="dt" sz="half" idx="19"/>
          </p:nvPr>
        </p:nvSpPr>
        <p:spPr/>
        <p:txBody>
          <a:bodyPr/>
          <a:lstStyle/>
          <a:p>
            <a:endParaRPr lang="en-GB"/>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GB" dirty="0"/>
              <a:t>For Internal Use Only. ©2020 AVEVA Group plc and its subsidiaries. All rights reserved.</a:t>
            </a:r>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6379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en-GB"/>
              <a:t>Click to edit Master title style</a:t>
            </a:r>
            <a:endParaRPr lang="en-GB" dirty="0"/>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a:t>Click to edit Master text styles</a:t>
            </a:r>
          </a:p>
          <a:p>
            <a:pPr lvl="1"/>
            <a:r>
              <a:rPr lang="en-GB"/>
              <a:t>Second level</a:t>
            </a:r>
          </a:p>
          <a:p>
            <a:pPr lvl="2"/>
            <a:r>
              <a:rPr lang="en-GB"/>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6" name="Date Placeholder 5">
            <a:extLst>
              <a:ext uri="{FF2B5EF4-FFF2-40B4-BE49-F238E27FC236}">
                <a16:creationId xmlns:a16="http://schemas.microsoft.com/office/drawing/2014/main" id="{8DB7DE2B-3BDD-5146-9B51-E5508BE0A132}"/>
              </a:ext>
            </a:extLst>
          </p:cNvPr>
          <p:cNvSpPr>
            <a:spLocks noGrp="1"/>
          </p:cNvSpPr>
          <p:nvPr>
            <p:ph type="dt" sz="half" idx="19"/>
          </p:nvPr>
        </p:nvSpPr>
        <p:spPr/>
        <p:txBody>
          <a:bodyPr/>
          <a:lstStyle/>
          <a:p>
            <a:endParaRPr lang="en-GB"/>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GB" dirty="0"/>
              <a:t>For Internal Use Only. ©2020 AVEVA Group plc and its subsidiaries. All rights reserved.</a:t>
            </a:r>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38371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GB"/>
              <a:t>Click to edit Master title style</a:t>
            </a:r>
            <a:endParaRPr lang="en-GB" dirty="0"/>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hasCustomPrompt="1"/>
          </p:nvPr>
        </p:nvSpPr>
        <p:spPr>
          <a:xfrm>
            <a:off x="6367274"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9107426"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6" name="Date Placeholder 5">
            <a:extLst>
              <a:ext uri="{FF2B5EF4-FFF2-40B4-BE49-F238E27FC236}">
                <a16:creationId xmlns:a16="http://schemas.microsoft.com/office/drawing/2014/main" id="{B4B659F7-F57B-7C41-97A6-89F003EAE8AE}"/>
              </a:ext>
            </a:extLst>
          </p:cNvPr>
          <p:cNvSpPr>
            <a:spLocks noGrp="1"/>
          </p:cNvSpPr>
          <p:nvPr>
            <p:ph type="dt" sz="half" idx="21"/>
          </p:nvPr>
        </p:nvSpPr>
        <p:spPr/>
        <p:txBody>
          <a:bodyPr/>
          <a:lstStyle/>
          <a:p>
            <a:endParaRPr lang="en-GB"/>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GB" dirty="0"/>
              <a:t>For Internal Use Only. ©2020 AVEVA Group plc and its subsidiaries. All rights reserved.</a:t>
            </a:r>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B8D93FEA-DCA8-4ADA-AC0C-1A684A33C7A7}"/>
              </a:ext>
            </a:extLst>
          </p:cNvPr>
          <p:cNvSpPr>
            <a:spLocks noGrp="1"/>
          </p:cNvSpPr>
          <p:nvPr>
            <p:ph sz="quarter" idx="24"/>
          </p:nvPr>
        </p:nvSpPr>
        <p:spPr>
          <a:xfrm>
            <a:off x="609600" y="1920240"/>
            <a:ext cx="5212080" cy="4142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224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image" Target="../media/image4.tif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1.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GB"/>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GB" dirty="0"/>
              <a:t>©2020 AVEVA Group plc and its subsidiaries. All rights reserved.</a:t>
            </a:r>
          </a:p>
        </p:txBody>
      </p:sp>
      <p:sp>
        <p:nvSpPr>
          <p:cNvPr id="4" name="Date Placeholder 3">
            <a:extLst>
              <a:ext uri="{FF2B5EF4-FFF2-40B4-BE49-F238E27FC236}">
                <a16:creationId xmlns:a16="http://schemas.microsoft.com/office/drawing/2014/main" id="{C968F0E6-6AB7-46FD-97E3-C6C779941E0D}"/>
              </a:ext>
            </a:extLst>
          </p:cNvPr>
          <p:cNvSpPr>
            <a:spLocks noGrp="1"/>
          </p:cNvSpPr>
          <p:nvPr>
            <p:ph type="dt" sz="half" idx="2"/>
          </p:nvPr>
        </p:nvSpPr>
        <p:spPr>
          <a:xfrm>
            <a:off x="-18288" y="6876288"/>
            <a:ext cx="9144" cy="9144"/>
          </a:xfrm>
          <a:prstGeom prst="rect">
            <a:avLst/>
          </a:prstGeom>
        </p:spPr>
        <p:txBody>
          <a:bodyPr vert="horz" lIns="0" tIns="0" rIns="0" bIns="0" rtlCol="0" anchor="ctr"/>
          <a:lstStyle>
            <a:lvl1pPr algn="l">
              <a:defRPr sz="1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xmlns="" val="1"/>
              </a:ext>
            </a:extLst>
          </p:cNvPr>
          <p:cNvPicPr>
            <a:picLocks noChangeAspect="1"/>
          </p:cNvPicPr>
          <p:nvPr userDrawn="1"/>
        </p:nvPicPr>
        <p:blipFill>
          <a:blip r:embed="rId24"/>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xmlns=""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9E00961B-19BF-4480-8A1E-60F5A7769410}"/>
              </a:ext>
            </a:extLst>
          </p:cNvPr>
          <p:cNvSpPr txBox="1"/>
          <p:nvPr userDrawn="1"/>
        </p:nvSpPr>
        <p:spPr>
          <a:xfrm>
            <a:off x="0" y="-260574"/>
            <a:ext cx="12192000" cy="180001"/>
          </a:xfrm>
          <a:prstGeom prst="rect">
            <a:avLst/>
          </a:prstGeom>
          <a:noFill/>
        </p:spPr>
        <p:txBody>
          <a:bodyPr wrap="square" lIns="0" rtlCol="0" anchor="ctr" anchorCtr="0">
            <a:noAutofit/>
          </a:bodyPr>
          <a:lstStyle/>
          <a:p>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8" name="Group 7">
            <a:extLst>
              <a:ext uri="{FF2B5EF4-FFF2-40B4-BE49-F238E27FC236}">
                <a16:creationId xmlns:a16="http://schemas.microsoft.com/office/drawing/2014/main" id="{8C6967A3-42F2-2C45-8D99-95E8D13DEAF6}"/>
              </a:ext>
            </a:extLst>
          </p:cNvPr>
          <p:cNvGrpSpPr/>
          <p:nvPr userDrawn="1"/>
        </p:nvGrpSpPr>
        <p:grpSpPr>
          <a:xfrm>
            <a:off x="12496173" y="0"/>
            <a:ext cx="971741" cy="2520804"/>
            <a:chOff x="12496173" y="0"/>
            <a:chExt cx="971741" cy="2520804"/>
          </a:xfrm>
        </p:grpSpPr>
        <p:sp>
          <p:nvSpPr>
            <p:cNvPr id="29" name="Oval 28">
              <a:extLst>
                <a:ext uri="{FF2B5EF4-FFF2-40B4-BE49-F238E27FC236}">
                  <a16:creationId xmlns:a16="http://schemas.microsoft.com/office/drawing/2014/main" id="{696FFCA4-23A3-7148-A742-CC05B3475DF5}"/>
                </a:ext>
              </a:extLst>
            </p:cNvPr>
            <p:cNvSpPr>
              <a:spLocks noChangeAspect="1"/>
            </p:cNvSpPr>
            <p:nvPr userDrawn="1"/>
          </p:nvSpPr>
          <p:spPr>
            <a:xfrm>
              <a:off x="12496173"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254A5BBC-7811-564C-86F3-5913888A48DB}"/>
                </a:ext>
              </a:extLst>
            </p:cNvPr>
            <p:cNvSpPr>
              <a:spLocks noChangeAspect="1"/>
            </p:cNvSpPr>
            <p:nvPr userDrawn="1"/>
          </p:nvSpPr>
          <p:spPr>
            <a:xfrm>
              <a:off x="12496173"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1" name="Oval 30">
              <a:extLst>
                <a:ext uri="{FF2B5EF4-FFF2-40B4-BE49-F238E27FC236}">
                  <a16:creationId xmlns:a16="http://schemas.microsoft.com/office/drawing/2014/main" id="{25C749C9-0CF8-BA4D-8044-6421613BFD29}"/>
                </a:ext>
              </a:extLst>
            </p:cNvPr>
            <p:cNvSpPr>
              <a:spLocks noChangeAspect="1"/>
            </p:cNvSpPr>
            <p:nvPr userDrawn="1"/>
          </p:nvSpPr>
          <p:spPr>
            <a:xfrm>
              <a:off x="12496173"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36" name="Rectangle 35">
              <a:extLst>
                <a:ext uri="{FF2B5EF4-FFF2-40B4-BE49-F238E27FC236}">
                  <a16:creationId xmlns:a16="http://schemas.microsoft.com/office/drawing/2014/main" id="{413734F0-D0F7-374B-A671-658ECAD26CFF}"/>
                </a:ext>
              </a:extLst>
            </p:cNvPr>
            <p:cNvSpPr/>
            <p:nvPr userDrawn="1"/>
          </p:nvSpPr>
          <p:spPr>
            <a:xfrm>
              <a:off x="12496173" y="0"/>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Primary Palette</a:t>
              </a:r>
            </a:p>
          </p:txBody>
        </p:sp>
        <p:sp>
          <p:nvSpPr>
            <p:cNvPr id="23" name="Oval 22">
              <a:extLst>
                <a:ext uri="{FF2B5EF4-FFF2-40B4-BE49-F238E27FC236}">
                  <a16:creationId xmlns:a16="http://schemas.microsoft.com/office/drawing/2014/main" id="{281B5115-1772-324A-9FBD-9C7D78FC37EC}"/>
                </a:ext>
              </a:extLst>
            </p:cNvPr>
            <p:cNvSpPr>
              <a:spLocks noChangeAspect="1"/>
            </p:cNvSpPr>
            <p:nvPr userDrawn="1"/>
          </p:nvSpPr>
          <p:spPr>
            <a:xfrm>
              <a:off x="13058431"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4" name="Oval 23">
              <a:extLst>
                <a:ext uri="{FF2B5EF4-FFF2-40B4-BE49-F238E27FC236}">
                  <a16:creationId xmlns:a16="http://schemas.microsoft.com/office/drawing/2014/main" id="{B9D6615C-8DC5-E44E-8C9A-3E02C4710BBF}"/>
                </a:ext>
              </a:extLst>
            </p:cNvPr>
            <p:cNvSpPr>
              <a:spLocks noChangeAspect="1"/>
            </p:cNvSpPr>
            <p:nvPr userDrawn="1"/>
          </p:nvSpPr>
          <p:spPr>
            <a:xfrm>
              <a:off x="13058431"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D318A46B-668F-7245-8195-E449305FE036}"/>
                </a:ext>
              </a:extLst>
            </p:cNvPr>
            <p:cNvSpPr>
              <a:spLocks noChangeAspect="1"/>
            </p:cNvSpPr>
            <p:nvPr userDrawn="1"/>
          </p:nvSpPr>
          <p:spPr>
            <a:xfrm>
              <a:off x="13058431"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B006BF12-DD38-0A4A-B0EC-C80E80D0596F}"/>
                </a:ext>
              </a:extLst>
            </p:cNvPr>
            <p:cNvSpPr>
              <a:spLocks noChangeAspect="1"/>
            </p:cNvSpPr>
            <p:nvPr userDrawn="1"/>
          </p:nvSpPr>
          <p:spPr>
            <a:xfrm>
              <a:off x="13058431"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7" name="Group 6">
            <a:extLst>
              <a:ext uri="{FF2B5EF4-FFF2-40B4-BE49-F238E27FC236}">
                <a16:creationId xmlns:a16="http://schemas.microsoft.com/office/drawing/2014/main" id="{5FFBE84E-494D-B447-BD1E-1A19C4CA51C5}"/>
              </a:ext>
            </a:extLst>
          </p:cNvPr>
          <p:cNvGrpSpPr/>
          <p:nvPr userDrawn="1"/>
        </p:nvGrpSpPr>
        <p:grpSpPr>
          <a:xfrm>
            <a:off x="12496173" y="2675600"/>
            <a:ext cx="1527997" cy="1419507"/>
            <a:chOff x="12496173" y="4773943"/>
            <a:chExt cx="1527997" cy="1419507"/>
          </a:xfrm>
        </p:grpSpPr>
        <p:sp>
          <p:nvSpPr>
            <p:cNvPr id="56" name="Rectangle 55">
              <a:extLst>
                <a:ext uri="{FF2B5EF4-FFF2-40B4-BE49-F238E27FC236}">
                  <a16:creationId xmlns:a16="http://schemas.microsoft.com/office/drawing/2014/main" id="{1483A81F-80DE-B042-9C5B-043435EC2D7E}"/>
                </a:ext>
              </a:extLst>
            </p:cNvPr>
            <p:cNvSpPr/>
            <p:nvPr userDrawn="1"/>
          </p:nvSpPr>
          <p:spPr>
            <a:xfrm>
              <a:off x="12496173" y="477394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Highlight Colors</a:t>
              </a:r>
            </a:p>
          </p:txBody>
        </p:sp>
        <p:sp>
          <p:nvSpPr>
            <p:cNvPr id="57" name="Oval 56">
              <a:extLst>
                <a:ext uri="{FF2B5EF4-FFF2-40B4-BE49-F238E27FC236}">
                  <a16:creationId xmlns:a16="http://schemas.microsoft.com/office/drawing/2014/main" id="{F9A904A4-7378-B04B-A6B8-C032900BD991}"/>
                </a:ext>
              </a:extLst>
            </p:cNvPr>
            <p:cNvSpPr>
              <a:spLocks noChangeAspect="1"/>
            </p:cNvSpPr>
            <p:nvPr userDrawn="1"/>
          </p:nvSpPr>
          <p:spPr>
            <a:xfrm>
              <a:off x="12496173" y="521431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F9EBD4DF-E4DF-2646-BB3E-C88D8733DF94}"/>
                </a:ext>
              </a:extLst>
            </p:cNvPr>
            <p:cNvSpPr>
              <a:spLocks noChangeAspect="1"/>
            </p:cNvSpPr>
            <p:nvPr userDrawn="1"/>
          </p:nvSpPr>
          <p:spPr>
            <a:xfrm>
              <a:off x="12496173" y="578396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92B02160-F899-4546-8907-3299A237F0E5}"/>
                </a:ext>
              </a:extLst>
            </p:cNvPr>
            <p:cNvSpPr>
              <a:spLocks noChangeAspect="1"/>
            </p:cNvSpPr>
            <p:nvPr userDrawn="1"/>
          </p:nvSpPr>
          <p:spPr>
            <a:xfrm>
              <a:off x="13058431" y="521431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25EBC3B9-A4FF-3F4E-937F-75B05C9897A3}"/>
                </a:ext>
              </a:extLst>
            </p:cNvPr>
            <p:cNvSpPr>
              <a:spLocks noChangeAspect="1"/>
            </p:cNvSpPr>
            <p:nvPr userDrawn="1"/>
          </p:nvSpPr>
          <p:spPr>
            <a:xfrm>
              <a:off x="13058431" y="578396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03C94272-1099-3945-BA06-C561EE726AB3}"/>
                </a:ext>
              </a:extLst>
            </p:cNvPr>
            <p:cNvSpPr>
              <a:spLocks noChangeAspect="1"/>
            </p:cNvSpPr>
            <p:nvPr userDrawn="1"/>
          </p:nvSpPr>
          <p:spPr>
            <a:xfrm>
              <a:off x="13614687" y="521431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A644F530-44B1-C044-8FBC-2CAA149E1BE6}"/>
                </a:ext>
              </a:extLst>
            </p:cNvPr>
            <p:cNvSpPr>
              <a:spLocks noChangeAspect="1"/>
            </p:cNvSpPr>
            <p:nvPr userDrawn="1"/>
          </p:nvSpPr>
          <p:spPr>
            <a:xfrm>
              <a:off x="13614687" y="578396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6" name="Group 5">
            <a:extLst>
              <a:ext uri="{FF2B5EF4-FFF2-40B4-BE49-F238E27FC236}">
                <a16:creationId xmlns:a16="http://schemas.microsoft.com/office/drawing/2014/main" id="{0575BCC5-4A77-AB4C-AB79-501249939581}"/>
              </a:ext>
            </a:extLst>
          </p:cNvPr>
          <p:cNvGrpSpPr/>
          <p:nvPr userDrawn="1"/>
        </p:nvGrpSpPr>
        <p:grpSpPr>
          <a:xfrm>
            <a:off x="12496173" y="4255277"/>
            <a:ext cx="971741" cy="1963362"/>
            <a:chOff x="12496173" y="2573605"/>
            <a:chExt cx="971741" cy="1963362"/>
          </a:xfrm>
        </p:grpSpPr>
        <p:sp>
          <p:nvSpPr>
            <p:cNvPr id="37" name="Rectangle 36">
              <a:extLst>
                <a:ext uri="{FF2B5EF4-FFF2-40B4-BE49-F238E27FC236}">
                  <a16:creationId xmlns:a16="http://schemas.microsoft.com/office/drawing/2014/main" id="{E24DC326-024D-164E-9C17-4F9CBE2E7C65}"/>
                </a:ext>
              </a:extLst>
            </p:cNvPr>
            <p:cNvSpPr/>
            <p:nvPr userDrawn="1"/>
          </p:nvSpPr>
          <p:spPr>
            <a:xfrm>
              <a:off x="12496173" y="257360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65000"/>
                    </a:schemeClr>
                  </a:solidFill>
                  <a:effectLst/>
                  <a:uLnTx/>
                  <a:uFillTx/>
                  <a:cs typeface="Calibri" panose="020F0502020204030204" pitchFamily="34" charset="0"/>
                </a:rPr>
                <a:t>Secondary Colors</a:t>
              </a:r>
            </a:p>
          </p:txBody>
        </p:sp>
        <p:sp>
          <p:nvSpPr>
            <p:cNvPr id="48" name="Oval 47">
              <a:extLst>
                <a:ext uri="{FF2B5EF4-FFF2-40B4-BE49-F238E27FC236}">
                  <a16:creationId xmlns:a16="http://schemas.microsoft.com/office/drawing/2014/main" id="{0C8A3D2E-C6AF-1F4C-A6DD-50101E0CB359}"/>
                </a:ext>
              </a:extLst>
            </p:cNvPr>
            <p:cNvSpPr>
              <a:spLocks noChangeAspect="1"/>
            </p:cNvSpPr>
            <p:nvPr userDrawn="1"/>
          </p:nvSpPr>
          <p:spPr>
            <a:xfrm>
              <a:off x="12496173" y="3563205"/>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DEFAF59E-D8A6-A34C-AAF3-EE03963725DB}"/>
                </a:ext>
              </a:extLst>
            </p:cNvPr>
            <p:cNvSpPr>
              <a:spLocks noChangeAspect="1"/>
            </p:cNvSpPr>
            <p:nvPr userDrawn="1"/>
          </p:nvSpPr>
          <p:spPr>
            <a:xfrm>
              <a:off x="12496173" y="2998926"/>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234A585B-5A4C-5846-8488-6AD542802246}"/>
                </a:ext>
              </a:extLst>
            </p:cNvPr>
            <p:cNvSpPr>
              <a:spLocks noChangeAspect="1"/>
            </p:cNvSpPr>
            <p:nvPr userDrawn="1"/>
          </p:nvSpPr>
          <p:spPr>
            <a:xfrm>
              <a:off x="13058431" y="3563205"/>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DBBE354-823E-0047-A561-D018DC422705}"/>
                </a:ext>
              </a:extLst>
            </p:cNvPr>
            <p:cNvSpPr>
              <a:spLocks noChangeAspect="1"/>
            </p:cNvSpPr>
            <p:nvPr userDrawn="1"/>
          </p:nvSpPr>
          <p:spPr>
            <a:xfrm>
              <a:off x="13058431" y="2998926"/>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E6B8C71-23A0-2C40-A36B-8FE6B335D12C}"/>
                </a:ext>
              </a:extLst>
            </p:cNvPr>
            <p:cNvSpPr>
              <a:spLocks noChangeAspect="1"/>
            </p:cNvSpPr>
            <p:nvPr userDrawn="1"/>
          </p:nvSpPr>
          <p:spPr>
            <a:xfrm>
              <a:off x="12496173" y="4127484"/>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95BC1BCD-309A-7B4A-A573-B7C178D6559E}"/>
                </a:ext>
              </a:extLst>
            </p:cNvPr>
            <p:cNvSpPr>
              <a:spLocks noChangeAspect="1"/>
            </p:cNvSpPr>
            <p:nvPr userDrawn="1"/>
          </p:nvSpPr>
          <p:spPr>
            <a:xfrm>
              <a:off x="13058431" y="4127484"/>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Tree>
    <p:extLst>
      <p:ext uri="{BB962C8B-B14F-4D97-AF65-F5344CB8AC3E}">
        <p14:creationId xmlns:p14="http://schemas.microsoft.com/office/powerpoint/2010/main" val="3618599258"/>
      </p:ext>
    </p:extLst>
  </p:cSld>
  <p:clrMap bg1="lt1" tx1="dk1" bg2="lt2" tx2="dk2" accent1="accent1" accent2="accent2" accent3="accent3" accent4="accent4" accent5="accent5" accent6="accent6" hlink="hlink" folHlink="folHlink"/>
  <p:sldLayoutIdLst>
    <p:sldLayoutId id="2147484161" r:id="rId1"/>
    <p:sldLayoutId id="2147483932" r:id="rId2"/>
    <p:sldLayoutId id="2147484138" r:id="rId3"/>
    <p:sldLayoutId id="2147484099" r:id="rId4"/>
    <p:sldLayoutId id="2147483933" r:id="rId5"/>
    <p:sldLayoutId id="2147484005" r:id="rId6"/>
    <p:sldLayoutId id="2147483674" r:id="rId7"/>
    <p:sldLayoutId id="2147484039" r:id="rId8"/>
    <p:sldLayoutId id="2147483668" r:id="rId9"/>
    <p:sldLayoutId id="2147484040" r:id="rId10"/>
    <p:sldLayoutId id="2147483662" r:id="rId11"/>
    <p:sldLayoutId id="2147484037" r:id="rId12"/>
    <p:sldLayoutId id="2147483664" r:id="rId13"/>
    <p:sldLayoutId id="2147484038" r:id="rId14"/>
    <p:sldLayoutId id="2147484092" r:id="rId15"/>
    <p:sldLayoutId id="2147484089" r:id="rId16"/>
    <p:sldLayoutId id="2147483999" r:id="rId17"/>
    <p:sldLayoutId id="2147484098" r:id="rId18"/>
    <p:sldLayoutId id="2147484048" r:id="rId19"/>
    <p:sldLayoutId id="2147484094" r:id="rId20"/>
    <p:sldLayoutId id="2147484095" r:id="rId21"/>
    <p:sldLayoutId id="214748415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296" userDrawn="1">
          <p15:clr>
            <a:srgbClr val="F26B43"/>
          </p15:clr>
        </p15:guide>
        <p15:guide id="3" pos="384" userDrawn="1">
          <p15:clr>
            <a:srgbClr val="F26B43"/>
          </p15:clr>
        </p15:guide>
        <p15:guide id="4" orient="horz" pos="408" userDrawn="1">
          <p15:clr>
            <a:srgbClr val="F26B43"/>
          </p15:clr>
        </p15:guide>
        <p15:guide id="5" orient="horz" pos="792"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ko-KR" altLang="en-US"/>
              <a:t>마스터 제목 스타일 편집</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a:t>© 2020 AVEVA Group plc and its subsidiaries. All rights reserved.</a:t>
            </a:r>
            <a:endParaRPr lang="en-GB" dirty="0"/>
          </a:p>
        </p:txBody>
      </p:sp>
      <p:sp>
        <p:nvSpPr>
          <p:cNvPr id="4" name="Date Placeholder 3">
            <a:extLst>
              <a:ext uri="{FF2B5EF4-FFF2-40B4-BE49-F238E27FC236}">
                <a16:creationId xmlns:a16="http://schemas.microsoft.com/office/drawing/2014/main" id="{C968F0E6-6AB7-46FD-97E3-C6C779941E0D}"/>
              </a:ext>
            </a:extLst>
          </p:cNvPr>
          <p:cNvSpPr>
            <a:spLocks noGrp="1"/>
          </p:cNvSpPr>
          <p:nvPr>
            <p:ph type="dt" sz="half" idx="2"/>
          </p:nvPr>
        </p:nvSpPr>
        <p:spPr>
          <a:xfrm>
            <a:off x="-18288" y="6876288"/>
            <a:ext cx="9144" cy="9144"/>
          </a:xfrm>
          <a:prstGeom prst="rect">
            <a:avLst/>
          </a:prstGeom>
        </p:spPr>
        <p:txBody>
          <a:bodyPr vert="horz" lIns="0" tIns="0" rIns="0" bIns="0" rtlCol="0" anchor="ctr"/>
          <a:lstStyle>
            <a:lvl1pPr algn="l">
              <a:defRPr sz="1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xmlns="" val="1"/>
              </a:ext>
            </a:extLst>
          </p:cNvPr>
          <p:cNvPicPr>
            <a:picLocks noChangeAspect="1"/>
          </p:cNvPicPr>
          <p:nvPr userDrawn="1"/>
        </p:nvPicPr>
        <p:blipFill>
          <a:blip r:embed="rId36"/>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xmlns=""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
            </a: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37"/>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163944094"/>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 id="2147484186" r:id="rId24"/>
    <p:sldLayoutId id="2147484187" r:id="rId25"/>
    <p:sldLayoutId id="2147484188" r:id="rId26"/>
    <p:sldLayoutId id="2147484189" r:id="rId27"/>
    <p:sldLayoutId id="2147484190" r:id="rId28"/>
    <p:sldLayoutId id="2147484191" r:id="rId29"/>
    <p:sldLayoutId id="2147484192" r:id="rId30"/>
    <p:sldLayoutId id="2147484193" r:id="rId31"/>
    <p:sldLayoutId id="2147484194" r:id="rId32"/>
    <p:sldLayoutId id="2147484195" r:id="rId33"/>
    <p:sldLayoutId id="214748419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1"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1"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1"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1"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1"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1"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1"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1"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1"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408">
          <p15:clr>
            <a:srgbClr val="F26B43"/>
          </p15:clr>
        </p15:guide>
        <p15:guide id="5" orient="horz" pos="792">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36">
            <a:extLst>
              <a:ext uri="{FF2B5EF4-FFF2-40B4-BE49-F238E27FC236}">
                <a16:creationId xmlns:a16="http://schemas.microsoft.com/office/drawing/2014/main" id="{B80C3CC8-0F3B-CD40-A4F9-423DE0322716}"/>
              </a:ext>
            </a:extLst>
          </p:cNvPr>
          <p:cNvSpPr>
            <a:spLocks noGrp="1"/>
          </p:cNvSpPr>
          <p:nvPr>
            <p:ph type="body" sz="quarter" idx="16"/>
          </p:nvPr>
        </p:nvSpPr>
        <p:spPr/>
        <p:txBody>
          <a:bodyPr/>
          <a:lstStyle/>
          <a:p>
            <a:r>
              <a:rPr lang="en-US" dirty="0"/>
              <a:t>Your Partner in Digital Transformation</a:t>
            </a:r>
          </a:p>
        </p:txBody>
      </p:sp>
      <p:sp>
        <p:nvSpPr>
          <p:cNvPr id="25" name="Text Placeholder 35">
            <a:extLst>
              <a:ext uri="{FF2B5EF4-FFF2-40B4-BE49-F238E27FC236}">
                <a16:creationId xmlns:a16="http://schemas.microsoft.com/office/drawing/2014/main" id="{704D164A-7CF9-B240-91EF-529C4B711CD6}"/>
              </a:ext>
            </a:extLst>
          </p:cNvPr>
          <p:cNvSpPr>
            <a:spLocks noGrp="1"/>
          </p:cNvSpPr>
          <p:nvPr>
            <p:ph type="body" sz="quarter" idx="12"/>
          </p:nvPr>
        </p:nvSpPr>
        <p:spPr/>
        <p:txBody>
          <a:bodyPr/>
          <a:lstStyle/>
          <a:p>
            <a:r>
              <a:rPr lang="en-US" dirty="0"/>
              <a:t>Shaping the</a:t>
            </a:r>
            <a:br>
              <a:rPr lang="en-US" dirty="0"/>
            </a:br>
            <a:r>
              <a:rPr lang="en-US" dirty="0"/>
              <a:t>Future of Industries</a:t>
            </a:r>
          </a:p>
        </p:txBody>
      </p:sp>
      <p:sp>
        <p:nvSpPr>
          <p:cNvPr id="26" name="Text Placeholder 37">
            <a:extLst>
              <a:ext uri="{FF2B5EF4-FFF2-40B4-BE49-F238E27FC236}">
                <a16:creationId xmlns:a16="http://schemas.microsoft.com/office/drawing/2014/main" id="{B9FBE76C-2AFB-B94E-9860-DC1E554FF965}"/>
              </a:ext>
            </a:extLst>
          </p:cNvPr>
          <p:cNvSpPr>
            <a:spLocks noGrp="1"/>
          </p:cNvSpPr>
          <p:nvPr>
            <p:ph type="body" sz="quarter" idx="19"/>
          </p:nvPr>
        </p:nvSpPr>
        <p:spPr/>
        <p:txBody>
          <a:bodyPr/>
          <a:lstStyle/>
          <a:p>
            <a:r>
              <a:rPr lang="en-US" dirty="0"/>
              <a:t>Presented by: </a:t>
            </a:r>
            <a:r>
              <a:rPr lang="en-US" dirty="0" smtClean="0"/>
              <a:t>Zhang Sheng Tan</a:t>
            </a:r>
            <a:endParaRPr lang="en-US" dirty="0"/>
          </a:p>
        </p:txBody>
      </p:sp>
      <p:sp>
        <p:nvSpPr>
          <p:cNvPr id="27" name="Text Placeholder 38">
            <a:extLst>
              <a:ext uri="{FF2B5EF4-FFF2-40B4-BE49-F238E27FC236}">
                <a16:creationId xmlns:a16="http://schemas.microsoft.com/office/drawing/2014/main" id="{71BB5CB4-FE17-844B-B6AA-B8007BFAC586}"/>
              </a:ext>
            </a:extLst>
          </p:cNvPr>
          <p:cNvSpPr>
            <a:spLocks noGrp="1"/>
          </p:cNvSpPr>
          <p:nvPr>
            <p:ph type="body" sz="quarter" idx="20"/>
          </p:nvPr>
        </p:nvSpPr>
        <p:spPr/>
        <p:txBody>
          <a:bodyPr/>
          <a:lstStyle/>
          <a:p>
            <a:r>
              <a:rPr lang="en-US" dirty="0" smtClean="0"/>
              <a:t>OCT 2020</a:t>
            </a:r>
            <a:endParaRPr lang="en-US" dirty="0"/>
          </a:p>
        </p:txBody>
      </p:sp>
      <p:sp>
        <p:nvSpPr>
          <p:cNvPr id="7" name="Slide Number Placeholder 5">
            <a:extLst>
              <a:ext uri="{FF2B5EF4-FFF2-40B4-BE49-F238E27FC236}">
                <a16:creationId xmlns:a16="http://schemas.microsoft.com/office/drawing/2014/main" id="{A2F85F19-7DEB-1740-A80A-17B5B0E62A72}"/>
              </a:ext>
            </a:extLst>
          </p:cNvPr>
          <p:cNvSpPr txBox="1">
            <a:spLocks/>
          </p:cNvSpPr>
          <p:nvPr/>
        </p:nvSpPr>
        <p:spPr>
          <a:xfrm>
            <a:off x="252000" y="6398600"/>
            <a:ext cx="216000" cy="180000"/>
          </a:xfrm>
          <a:prstGeom prst="rect">
            <a:avLst/>
          </a:prstGeom>
        </p:spPr>
        <p:txBody>
          <a:bodyPr vert="horz" wrap="square" lIns="0" tIns="0" rIns="0" bIns="0" rtlCol="0" anchor="b" anchorCtr="0">
            <a:noAutofit/>
          </a:bodyPr>
          <a:lstStyle>
            <a:defPPr>
              <a:defRPr lang="en-US"/>
            </a:defPPr>
            <a:lvl1pPr marL="0" algn="r" defTabSz="457200" rtl="0" eaLnBrk="1" latinLnBrk="0" hangingPunct="1">
              <a:defRPr sz="7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CDB12-45E5-4FD7-AE50-9CB5AFC72BA1}" type="slidenum">
              <a:rPr lang="en-GB" smtClean="0"/>
              <a:pPr/>
              <a:t>1</a:t>
            </a:fld>
            <a:endParaRPr lang="en-GB" dirty="0"/>
          </a:p>
        </p:txBody>
      </p:sp>
      <p:sp>
        <p:nvSpPr>
          <p:cNvPr id="8" name="Footer Placeholder 4">
            <a:extLst>
              <a:ext uri="{FF2B5EF4-FFF2-40B4-BE49-F238E27FC236}">
                <a16:creationId xmlns:a16="http://schemas.microsoft.com/office/drawing/2014/main" id="{52E702B2-E976-1045-B681-6ED7C34C2C52}"/>
              </a:ext>
            </a:extLst>
          </p:cNvPr>
          <p:cNvSpPr txBox="1">
            <a:spLocks/>
          </p:cNvSpPr>
          <p:nvPr/>
        </p:nvSpPr>
        <p:spPr>
          <a:xfrm>
            <a:off x="612648" y="6256544"/>
            <a:ext cx="7187184" cy="322056"/>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©2020 AVEVA Group plc and its subsidiaries. All rights reserved.</a:t>
            </a:r>
          </a:p>
        </p:txBody>
      </p:sp>
    </p:spTree>
    <p:extLst>
      <p:ext uri="{BB962C8B-B14F-4D97-AF65-F5344CB8AC3E}">
        <p14:creationId xmlns:p14="http://schemas.microsoft.com/office/powerpoint/2010/main" val="42192156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DAB1EEC-FAC0-4340-B0DD-83F46D130168}"/>
              </a:ext>
            </a:extLst>
          </p:cNvPr>
          <p:cNvSpPr txBox="1">
            <a:spLocks/>
          </p:cNvSpPr>
          <p:nvPr/>
        </p:nvSpPr>
        <p:spPr>
          <a:xfrm>
            <a:off x="252000" y="6398600"/>
            <a:ext cx="216000" cy="180000"/>
          </a:xfrm>
          <a:prstGeom prst="rect">
            <a:avLst/>
          </a:prstGeom>
        </p:spPr>
        <p:txBody>
          <a:bodyPr vert="horz" wrap="square" lIns="0" tIns="0" rIns="0" bIns="0" rtlCol="0" anchor="b" anchorCtr="0">
            <a:noAutofit/>
          </a:bodyPr>
          <a:lstStyle>
            <a:defPPr>
              <a:defRPr lang="en-US"/>
            </a:defPPr>
            <a:lvl1pPr marL="0" algn="r" defTabSz="457200" rtl="0" eaLnBrk="1" latinLnBrk="0" hangingPunct="1">
              <a:defRPr sz="7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CDB12-45E5-4FD7-AE50-9CB5AFC72BA1}" type="slidenum">
              <a:rPr lang="en-GB" smtClean="0"/>
              <a:pPr/>
              <a:t>10</a:t>
            </a:fld>
            <a:endParaRPr lang="en-GB" dirty="0"/>
          </a:p>
        </p:txBody>
      </p:sp>
      <p:sp>
        <p:nvSpPr>
          <p:cNvPr id="9" name="Footer Placeholder 4">
            <a:extLst>
              <a:ext uri="{FF2B5EF4-FFF2-40B4-BE49-F238E27FC236}">
                <a16:creationId xmlns:a16="http://schemas.microsoft.com/office/drawing/2014/main" id="{5C5FE899-C444-7544-A321-02537A6577F4}"/>
              </a:ext>
            </a:extLst>
          </p:cNvPr>
          <p:cNvSpPr txBox="1">
            <a:spLocks/>
          </p:cNvSpPr>
          <p:nvPr/>
        </p:nvSpPr>
        <p:spPr>
          <a:xfrm>
            <a:off x="612648" y="6256544"/>
            <a:ext cx="7187184" cy="322056"/>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©2020 AVEVA Group plc and its subsidiaries. All rights reserved.</a:t>
            </a:r>
          </a:p>
        </p:txBody>
      </p:sp>
    </p:spTree>
    <p:extLst>
      <p:ext uri="{BB962C8B-B14F-4D97-AF65-F5344CB8AC3E}">
        <p14:creationId xmlns:p14="http://schemas.microsoft.com/office/powerpoint/2010/main" val="8905141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453892-B39F-E649-B528-72F7E9973FE8}"/>
              </a:ext>
            </a:extLst>
          </p:cNvPr>
          <p:cNvSpPr txBox="1">
            <a:spLocks/>
          </p:cNvSpPr>
          <p:nvPr/>
        </p:nvSpPr>
        <p:spPr>
          <a:xfrm>
            <a:off x="252000" y="6398600"/>
            <a:ext cx="216000" cy="180000"/>
          </a:xfrm>
          <a:prstGeom prst="rect">
            <a:avLst/>
          </a:prstGeom>
        </p:spPr>
        <p:txBody>
          <a:bodyPr vert="horz" wrap="square" lIns="0" tIns="0" rIns="0" bIns="0" rtlCol="0" anchor="b" anchorCtr="0">
            <a:noAutofit/>
          </a:bodyPr>
          <a:lstStyle>
            <a:defPPr>
              <a:defRPr lang="en-US"/>
            </a:defPPr>
            <a:lvl1pPr marL="0" algn="r" defTabSz="457200" rtl="0" eaLnBrk="1" latinLnBrk="0" hangingPunct="1">
              <a:defRPr sz="7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CDB12-45E5-4FD7-AE50-9CB5AFC72BA1}" type="slidenum">
              <a:rPr lang="en-GB" smtClean="0"/>
              <a:pPr/>
              <a:t>11</a:t>
            </a:fld>
            <a:endParaRPr lang="en-GB" dirty="0"/>
          </a:p>
        </p:txBody>
      </p:sp>
      <p:sp>
        <p:nvSpPr>
          <p:cNvPr id="7" name="Footer Placeholder 4">
            <a:extLst>
              <a:ext uri="{FF2B5EF4-FFF2-40B4-BE49-F238E27FC236}">
                <a16:creationId xmlns:a16="http://schemas.microsoft.com/office/drawing/2014/main" id="{2CB879C4-DD45-0545-B8E8-F99B5826F0E0}"/>
              </a:ext>
            </a:extLst>
          </p:cNvPr>
          <p:cNvSpPr txBox="1">
            <a:spLocks/>
          </p:cNvSpPr>
          <p:nvPr/>
        </p:nvSpPr>
        <p:spPr>
          <a:xfrm>
            <a:off x="612648" y="6256544"/>
            <a:ext cx="7187184" cy="322056"/>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©2020 AVEVA Group plc and its subsidiaries. All rights reserved.</a:t>
            </a:r>
          </a:p>
        </p:txBody>
      </p:sp>
    </p:spTree>
    <p:extLst>
      <p:ext uri="{BB962C8B-B14F-4D97-AF65-F5344CB8AC3E}">
        <p14:creationId xmlns:p14="http://schemas.microsoft.com/office/powerpoint/2010/main" val="7839972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r>
              <a:rPr lang="en-US" dirty="0" smtClean="0"/>
              <a:t>Why Enable Low Coding?</a:t>
            </a:r>
            <a:endParaRPr lang="en-US" dirty="0"/>
          </a:p>
        </p:txBody>
      </p:sp>
      <p:sp>
        <p:nvSpPr>
          <p:cNvPr id="4" name="Content Placeholder 3"/>
          <p:cNvSpPr>
            <a:spLocks noGrp="1"/>
          </p:cNvSpPr>
          <p:nvPr>
            <p:ph sz="quarter" idx="20"/>
          </p:nvPr>
        </p:nvSpPr>
        <p:spPr>
          <a:xfrm>
            <a:off x="7082117" y="2603029"/>
            <a:ext cx="3872753" cy="1754654"/>
          </a:xfrm>
          <a:ln>
            <a:solidFill>
              <a:schemeClr val="tx1"/>
            </a:solidFill>
          </a:ln>
        </p:spPr>
        <p:txBody>
          <a:bodyPr>
            <a:normAutofit lnSpcReduction="10000"/>
          </a:bodyPr>
          <a:lstStyle/>
          <a:p>
            <a:pPr marL="0" indent="0" algn="ctr">
              <a:buNone/>
            </a:pPr>
            <a:r>
              <a:rPr lang="en-US" b="1" dirty="0" smtClean="0">
                <a:solidFill>
                  <a:schemeClr val="accent1">
                    <a:lumMod val="60000"/>
                    <a:lumOff val="40000"/>
                  </a:schemeClr>
                </a:solidFill>
              </a:rPr>
              <a:t>Solution: Low Coding Environment</a:t>
            </a:r>
          </a:p>
          <a:p>
            <a:pPr marL="0" indent="0" algn="ctr">
              <a:buNone/>
            </a:pPr>
            <a:r>
              <a:rPr lang="en-US" dirty="0" smtClean="0"/>
              <a:t>Allow first time user to quickly pick up the language and utilize BI Gateway right away by providing a guidance platform experience as well as a “drag &amp; drop” kind of low level coding.</a:t>
            </a:r>
            <a:endParaRPr lang="en-US" dirty="0"/>
          </a:p>
        </p:txBody>
      </p:sp>
      <p:sp>
        <p:nvSpPr>
          <p:cNvPr id="5" name="Footer Placeholder 4"/>
          <p:cNvSpPr>
            <a:spLocks noGrp="1"/>
          </p:cNvSpPr>
          <p:nvPr>
            <p:ph type="ftr" sz="quarter" idx="22"/>
          </p:nvPr>
        </p:nvSpPr>
        <p:spPr/>
        <p:txBody>
          <a:bodyPr/>
          <a:lstStyle/>
          <a:p>
            <a:r>
              <a:rPr lang="en-GB" smtClean="0"/>
              <a:t>For Internal Use Only. ©2020 AVEVA Group plc and its subsidiaries. All rights reserved.</a:t>
            </a:r>
            <a:endParaRPr lang="en-GB" dirty="0"/>
          </a:p>
        </p:txBody>
      </p:sp>
      <p:sp>
        <p:nvSpPr>
          <p:cNvPr id="6" name="Slide Number Placeholder 5"/>
          <p:cNvSpPr>
            <a:spLocks noGrp="1"/>
          </p:cNvSpPr>
          <p:nvPr>
            <p:ph type="sldNum" sz="quarter" idx="23"/>
          </p:nvPr>
        </p:nvSpPr>
        <p:spPr/>
        <p:txBody>
          <a:bodyPr/>
          <a:lstStyle/>
          <a:p>
            <a:fld id="{267CDB12-45E5-4FD7-AE50-9CB5AFC72BA1}" type="slidenum">
              <a:rPr lang="en-GB" smtClean="0"/>
              <a:pPr/>
              <a:t>2</a:t>
            </a:fld>
            <a:endParaRPr lang="en-GB"/>
          </a:p>
        </p:txBody>
      </p:sp>
      <p:sp>
        <p:nvSpPr>
          <p:cNvPr id="7" name="Right Arrow 6"/>
          <p:cNvSpPr/>
          <p:nvPr/>
        </p:nvSpPr>
        <p:spPr>
          <a:xfrm>
            <a:off x="4993341" y="2583886"/>
            <a:ext cx="1981200" cy="1792941"/>
          </a:xfrm>
          <a:prstGeom prst="rightArrow">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endParaRPr>
          </a:p>
        </p:txBody>
      </p:sp>
      <p:sp>
        <p:nvSpPr>
          <p:cNvPr id="8" name="Content Placeholder 3"/>
          <p:cNvSpPr txBox="1">
            <a:spLocks/>
          </p:cNvSpPr>
          <p:nvPr/>
        </p:nvSpPr>
        <p:spPr>
          <a:xfrm>
            <a:off x="842683" y="2474259"/>
            <a:ext cx="3953435" cy="2047976"/>
          </a:xfrm>
          <a:prstGeom prst="rect">
            <a:avLst/>
          </a:prstGeom>
          <a:ln>
            <a:solidFill>
              <a:schemeClr val="tx1"/>
            </a:solidFill>
          </a:ln>
        </p:spPr>
        <p:txBody>
          <a:bodyPr vert="horz" wrap="square" lIns="0" tIns="0" rIns="0" bIns="0" rtlCol="0" anchor="t" anchorCtr="0">
            <a:normAutofit/>
          </a:bodyPr>
          <a:lst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solidFill>
                  <a:schemeClr val="accent1">
                    <a:lumMod val="60000"/>
                    <a:lumOff val="40000"/>
                  </a:schemeClr>
                </a:solidFill>
              </a:rPr>
              <a:t>Challenge</a:t>
            </a:r>
          </a:p>
          <a:p>
            <a:pPr marL="0" indent="0" algn="ctr">
              <a:buNone/>
            </a:pPr>
            <a:r>
              <a:rPr lang="en-US" dirty="0" smtClean="0"/>
              <a:t>First time BI Gateway Users might be lost while using the product due to inexperience or unfamiliarity</a:t>
            </a:r>
            <a:endParaRPr lang="en-US" dirty="0"/>
          </a:p>
        </p:txBody>
      </p:sp>
    </p:spTree>
    <p:extLst>
      <p:ext uri="{BB962C8B-B14F-4D97-AF65-F5344CB8AC3E}">
        <p14:creationId xmlns:p14="http://schemas.microsoft.com/office/powerpoint/2010/main" val="37294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648" y="585216"/>
            <a:ext cx="5429564" cy="804672"/>
          </a:xfrm>
        </p:spPr>
        <p:txBody>
          <a:bodyPr/>
          <a:lstStyle/>
          <a:p>
            <a:r>
              <a:rPr lang="en-US" dirty="0" smtClean="0"/>
              <a:t>Simplified Query Experience -Example</a:t>
            </a:r>
            <a:endParaRPr lang="en-US" dirty="0"/>
          </a:p>
        </p:txBody>
      </p:sp>
      <p:sp>
        <p:nvSpPr>
          <p:cNvPr id="4" name="Content Placeholder 3"/>
          <p:cNvSpPr>
            <a:spLocks noGrp="1"/>
          </p:cNvSpPr>
          <p:nvPr>
            <p:ph sz="quarter" idx="20"/>
          </p:nvPr>
        </p:nvSpPr>
        <p:spPr>
          <a:xfrm>
            <a:off x="188258" y="1930407"/>
            <a:ext cx="4312024" cy="4142232"/>
          </a:xfrm>
        </p:spPr>
        <p:txBody>
          <a:bodyPr>
            <a:normAutofit fontScale="85000" lnSpcReduction="20000"/>
          </a:bodyPr>
          <a:lstStyle/>
          <a:p>
            <a:pPr marL="0" indent="0">
              <a:buNone/>
            </a:pPr>
            <a:endParaRPr lang="en-US" dirty="0"/>
          </a:p>
          <a:p>
            <a:pPr marL="0" indent="0">
              <a:buNone/>
            </a:pPr>
            <a:r>
              <a:rPr lang="en-US" dirty="0"/>
              <a:t>{</a:t>
            </a:r>
          </a:p>
          <a:p>
            <a:pPr marL="0" indent="0">
              <a:buNone/>
            </a:pPr>
            <a:r>
              <a:rPr lang="en-US" dirty="0"/>
              <a:t>"</a:t>
            </a:r>
            <a:r>
              <a:rPr lang="en-US" dirty="0" err="1"/>
              <a:t>QueryName</a:t>
            </a:r>
            <a:r>
              <a:rPr lang="en-US" dirty="0"/>
              <a:t>": "</a:t>
            </a:r>
            <a:r>
              <a:rPr lang="en-US" dirty="0" err="1"/>
              <a:t>CQAnalogsummary</a:t>
            </a:r>
            <a:r>
              <a:rPr lang="en-US" dirty="0"/>
              <a:t>",</a:t>
            </a:r>
          </a:p>
          <a:p>
            <a:pPr marL="0" indent="0">
              <a:buNone/>
            </a:pPr>
            <a:r>
              <a:rPr lang="en-US" dirty="0"/>
              <a:t>"</a:t>
            </a:r>
            <a:r>
              <a:rPr lang="en-US" dirty="0" err="1"/>
              <a:t>SelectColumn</a:t>
            </a:r>
            <a:r>
              <a:rPr lang="en-US" dirty="0"/>
              <a:t>": ["FQN","</a:t>
            </a:r>
            <a:r>
              <a:rPr lang="en-US" dirty="0" err="1"/>
              <a:t>BIGateway_PlantID</a:t>
            </a:r>
            <a:r>
              <a:rPr lang="en-US" dirty="0"/>
              <a:t> AS </a:t>
            </a:r>
            <a:r>
              <a:rPr lang="en-US" dirty="0" err="1"/>
              <a:t>PlantID</a:t>
            </a:r>
            <a:r>
              <a:rPr lang="en-US" dirty="0"/>
              <a:t>","</a:t>
            </a:r>
            <a:r>
              <a:rPr lang="en-US" dirty="0" err="1"/>
              <a:t>BIGateway_AssetID</a:t>
            </a:r>
            <a:r>
              <a:rPr lang="en-US" dirty="0"/>
              <a:t> AS </a:t>
            </a:r>
            <a:r>
              <a:rPr lang="en-US" dirty="0" err="1"/>
              <a:t>AssetID</a:t>
            </a:r>
            <a:r>
              <a:rPr lang="en-US" dirty="0"/>
              <a:t>","</a:t>
            </a:r>
            <a:r>
              <a:rPr lang="en-US" dirty="0" err="1"/>
              <a:t>StartDateTime</a:t>
            </a:r>
            <a:r>
              <a:rPr lang="en-US" dirty="0"/>
              <a:t>","Average"],</a:t>
            </a:r>
          </a:p>
          <a:p>
            <a:pPr marL="0" indent="0">
              <a:buNone/>
            </a:pPr>
            <a:r>
              <a:rPr lang="en-US" dirty="0"/>
              <a:t>"Tag": {</a:t>
            </a:r>
          </a:p>
          <a:p>
            <a:pPr marL="0" indent="0">
              <a:buNone/>
            </a:pPr>
            <a:r>
              <a:rPr lang="en-US" dirty="0"/>
              <a:t>             "Filter": "</a:t>
            </a:r>
            <a:r>
              <a:rPr lang="en-US" dirty="0" err="1"/>
              <a:t>BIGateway_MeasureCalculation</a:t>
            </a:r>
            <a:r>
              <a:rPr lang="en-US" dirty="0"/>
              <a:t> </a:t>
            </a:r>
            <a:r>
              <a:rPr lang="en-US" dirty="0" err="1"/>
              <a:t>eq</a:t>
            </a:r>
            <a:r>
              <a:rPr lang="en-US" dirty="0"/>
              <a:t> 'Efficiency'",</a:t>
            </a:r>
          </a:p>
          <a:p>
            <a:pPr marL="0" indent="0">
              <a:buNone/>
            </a:pPr>
            <a:r>
              <a:rPr lang="en-US" dirty="0"/>
              <a:t>             "Select": "FQN,BIGateway_MeasureCalculation,BIGateway_PlantID,BIGateway_AssetID"</a:t>
            </a:r>
          </a:p>
          <a:p>
            <a:pPr marL="0" indent="0">
              <a:buNone/>
            </a:pPr>
            <a:r>
              <a:rPr lang="en-US" dirty="0"/>
              <a:t>},</a:t>
            </a:r>
          </a:p>
          <a:p>
            <a:pPr marL="0" indent="0">
              <a:buNone/>
            </a:pPr>
            <a:r>
              <a:rPr lang="en-US" dirty="0"/>
              <a:t>"</a:t>
            </a:r>
            <a:r>
              <a:rPr lang="en-US" dirty="0" err="1"/>
              <a:t>StartDateTime</a:t>
            </a:r>
            <a:r>
              <a:rPr lang="en-US" dirty="0"/>
              <a:t>" : "[</a:t>
            </a:r>
            <a:r>
              <a:rPr lang="en-US" dirty="0" err="1"/>
              <a:t>RequestedStartTime</a:t>
            </a:r>
            <a:r>
              <a:rPr lang="en-US" dirty="0"/>
              <a:t>]",</a:t>
            </a:r>
          </a:p>
          <a:p>
            <a:pPr marL="0" indent="0">
              <a:buNone/>
            </a:pPr>
            <a:r>
              <a:rPr lang="en-US" dirty="0"/>
              <a:t>"</a:t>
            </a:r>
            <a:r>
              <a:rPr lang="en-US" dirty="0" err="1"/>
              <a:t>EndDateTime</a:t>
            </a:r>
            <a:r>
              <a:rPr lang="en-US" dirty="0"/>
              <a:t>": "[</a:t>
            </a:r>
            <a:r>
              <a:rPr lang="en-US" dirty="0" err="1"/>
              <a:t>RequestedEndTime</a:t>
            </a:r>
            <a:r>
              <a:rPr lang="en-US" dirty="0"/>
              <a:t>]"</a:t>
            </a:r>
          </a:p>
          <a:p>
            <a:pPr marL="0" indent="0">
              <a:buNone/>
            </a:pPr>
            <a:r>
              <a:rPr lang="en-US" dirty="0"/>
              <a:t>}</a:t>
            </a:r>
          </a:p>
        </p:txBody>
      </p:sp>
      <p:sp>
        <p:nvSpPr>
          <p:cNvPr id="5" name="Footer Placeholder 4"/>
          <p:cNvSpPr>
            <a:spLocks noGrp="1"/>
          </p:cNvSpPr>
          <p:nvPr>
            <p:ph type="ftr" sz="quarter" idx="22"/>
          </p:nvPr>
        </p:nvSpPr>
        <p:spPr/>
        <p:txBody>
          <a:bodyPr/>
          <a:lstStyle/>
          <a:p>
            <a:r>
              <a:rPr lang="en-GB" smtClean="0"/>
              <a:t>For Internal Use Only. ©2020 AVEVA Group plc and its subsidiaries. All rights reserved.</a:t>
            </a:r>
            <a:endParaRPr lang="en-GB" dirty="0"/>
          </a:p>
        </p:txBody>
      </p:sp>
      <p:sp>
        <p:nvSpPr>
          <p:cNvPr id="6" name="Slide Number Placeholder 5"/>
          <p:cNvSpPr>
            <a:spLocks noGrp="1"/>
          </p:cNvSpPr>
          <p:nvPr>
            <p:ph type="sldNum" sz="quarter" idx="23"/>
          </p:nvPr>
        </p:nvSpPr>
        <p:spPr/>
        <p:txBody>
          <a:bodyPr/>
          <a:lstStyle/>
          <a:p>
            <a:fld id="{267CDB12-45E5-4FD7-AE50-9CB5AFC72BA1}" type="slidenum">
              <a:rPr lang="en-GB" smtClean="0"/>
              <a:pPr/>
              <a:t>3</a:t>
            </a:fld>
            <a:endParaRPr lang="en-GB"/>
          </a:p>
        </p:txBody>
      </p:sp>
      <p:sp>
        <p:nvSpPr>
          <p:cNvPr id="7" name="TextBox 6"/>
          <p:cNvSpPr txBox="1"/>
          <p:nvPr/>
        </p:nvSpPr>
        <p:spPr>
          <a:xfrm>
            <a:off x="1461247" y="1728391"/>
            <a:ext cx="1171218" cy="523220"/>
          </a:xfrm>
          <a:prstGeom prst="rect">
            <a:avLst/>
          </a:prstGeom>
          <a:noFill/>
        </p:spPr>
        <p:txBody>
          <a:bodyPr wrap="none" rtlCol="0">
            <a:spAutoFit/>
          </a:bodyPr>
          <a:lstStyle/>
          <a:p>
            <a:r>
              <a:rPr lang="en-US" sz="2800" b="1" dirty="0" smtClean="0">
                <a:solidFill>
                  <a:schemeClr val="accent1">
                    <a:lumMod val="60000"/>
                    <a:lumOff val="40000"/>
                  </a:schemeClr>
                </a:solidFill>
              </a:rPr>
              <a:t>Before</a:t>
            </a:r>
            <a:endParaRPr lang="en-US" sz="2800" b="1" dirty="0">
              <a:solidFill>
                <a:schemeClr val="accent1">
                  <a:lumMod val="60000"/>
                  <a:lumOff val="40000"/>
                </a:schemeClr>
              </a:solidFill>
            </a:endParaRPr>
          </a:p>
        </p:txBody>
      </p:sp>
      <p:sp>
        <p:nvSpPr>
          <p:cNvPr id="8" name="Rectangle 7"/>
          <p:cNvSpPr/>
          <p:nvPr/>
        </p:nvSpPr>
        <p:spPr>
          <a:xfrm>
            <a:off x="5035119" y="1566647"/>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solidFill>
                  <a:schemeClr val="tx1"/>
                </a:solidFill>
              </a:rPr>
              <a:t>CQAnalogSummary</a:t>
            </a:r>
            <a:endParaRPr lang="en-US" dirty="0" smtClean="0">
              <a:solidFill>
                <a:schemeClr val="tx1"/>
              </a:solidFill>
            </a:endParaRPr>
          </a:p>
        </p:txBody>
      </p:sp>
      <p:cxnSp>
        <p:nvCxnSpPr>
          <p:cNvPr id="10" name="Straight Arrow Connector 9"/>
          <p:cNvCxnSpPr>
            <a:stCxn id="94" idx="2"/>
            <a:endCxn id="13" idx="1"/>
          </p:cNvCxnSpPr>
          <p:nvPr/>
        </p:nvCxnSpPr>
        <p:spPr>
          <a:xfrm>
            <a:off x="7765341" y="1111322"/>
            <a:ext cx="209633" cy="8035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74974" y="1668391"/>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Select</a:t>
            </a:r>
          </a:p>
          <a:p>
            <a:pPr algn="ctr"/>
            <a:r>
              <a:rPr lang="en-US" dirty="0" smtClean="0">
                <a:solidFill>
                  <a:schemeClr val="tx1"/>
                </a:solidFill>
              </a:rPr>
              <a:t>Column</a:t>
            </a:r>
            <a:endParaRPr lang="en-US" dirty="0" smtClean="0">
              <a:solidFill>
                <a:schemeClr val="tx1"/>
              </a:solidFill>
            </a:endParaRPr>
          </a:p>
        </p:txBody>
      </p:sp>
      <p:sp>
        <p:nvSpPr>
          <p:cNvPr id="23" name="Right Brace 22"/>
          <p:cNvSpPr/>
          <p:nvPr/>
        </p:nvSpPr>
        <p:spPr>
          <a:xfrm rot="19254617">
            <a:off x="11021696" y="252858"/>
            <a:ext cx="483773" cy="2129614"/>
          </a:xfrm>
          <a:prstGeom prst="rightBrace">
            <a:avLst>
              <a:gd name="adj1" fmla="val 0"/>
              <a:gd name="adj2" fmla="val 4452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1136607" y="320761"/>
            <a:ext cx="986118" cy="646331"/>
          </a:xfrm>
          <a:prstGeom prst="rect">
            <a:avLst/>
          </a:prstGeom>
          <a:noFill/>
        </p:spPr>
        <p:txBody>
          <a:bodyPr wrap="square" rtlCol="0">
            <a:spAutoFit/>
          </a:bodyPr>
          <a:lstStyle/>
          <a:p>
            <a:pPr algn="ctr"/>
            <a:r>
              <a:rPr lang="en-US" dirty="0" smtClean="0"/>
              <a:t>Input</a:t>
            </a:r>
          </a:p>
          <a:p>
            <a:pPr algn="ctr"/>
            <a:r>
              <a:rPr lang="en-US" dirty="0" smtClean="0"/>
              <a:t>Scope</a:t>
            </a:r>
            <a:endParaRPr lang="en-US" dirty="0"/>
          </a:p>
        </p:txBody>
      </p:sp>
      <p:cxnSp>
        <p:nvCxnSpPr>
          <p:cNvPr id="25" name="Straight Arrow Connector 24"/>
          <p:cNvCxnSpPr>
            <a:stCxn id="94" idx="2"/>
            <a:endCxn id="52" idx="1"/>
          </p:cNvCxnSpPr>
          <p:nvPr/>
        </p:nvCxnSpPr>
        <p:spPr>
          <a:xfrm>
            <a:off x="7765341" y="1111322"/>
            <a:ext cx="272888" cy="223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03707" y="1573793"/>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36" name="TextBox 35"/>
          <p:cNvSpPr txBox="1"/>
          <p:nvPr/>
        </p:nvSpPr>
        <p:spPr>
          <a:xfrm>
            <a:off x="9869603" y="873353"/>
            <a:ext cx="592983" cy="369332"/>
          </a:xfrm>
          <a:prstGeom prst="rect">
            <a:avLst/>
          </a:prstGeom>
          <a:noFill/>
          <a:ln>
            <a:solidFill>
              <a:schemeClr val="bg2"/>
            </a:solidFill>
          </a:ln>
        </p:spPr>
        <p:txBody>
          <a:bodyPr wrap="none" rtlCol="0">
            <a:spAutoFit/>
          </a:bodyPr>
          <a:lstStyle/>
          <a:p>
            <a:r>
              <a:rPr lang="en-US" dirty="0" smtClean="0"/>
              <a:t>FQN</a:t>
            </a:r>
            <a:endParaRPr lang="en-US" dirty="0"/>
          </a:p>
        </p:txBody>
      </p:sp>
      <p:sp>
        <p:nvSpPr>
          <p:cNvPr id="37" name="TextBox 36"/>
          <p:cNvSpPr txBox="1"/>
          <p:nvPr/>
        </p:nvSpPr>
        <p:spPr>
          <a:xfrm>
            <a:off x="9618916" y="1726219"/>
            <a:ext cx="1978106" cy="369332"/>
          </a:xfrm>
          <a:prstGeom prst="rect">
            <a:avLst/>
          </a:prstGeom>
          <a:noFill/>
          <a:ln>
            <a:solidFill>
              <a:schemeClr val="bg2"/>
            </a:solidFill>
          </a:ln>
        </p:spPr>
        <p:txBody>
          <a:bodyPr wrap="none" rtlCol="0">
            <a:spAutoFit/>
          </a:bodyPr>
          <a:lstStyle/>
          <a:p>
            <a:r>
              <a:rPr lang="en-US" dirty="0" err="1" smtClean="0"/>
              <a:t>BIGateway_PlantID</a:t>
            </a:r>
            <a:endParaRPr lang="en-US" dirty="0"/>
          </a:p>
        </p:txBody>
      </p:sp>
      <p:cxnSp>
        <p:nvCxnSpPr>
          <p:cNvPr id="39" name="Straight Connector 38"/>
          <p:cNvCxnSpPr/>
          <p:nvPr/>
        </p:nvCxnSpPr>
        <p:spPr>
          <a:xfrm>
            <a:off x="4563003" y="1401817"/>
            <a:ext cx="0" cy="52858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657833" y="2279942"/>
            <a:ext cx="2003049" cy="369332"/>
          </a:xfrm>
          <a:prstGeom prst="rect">
            <a:avLst/>
          </a:prstGeom>
          <a:noFill/>
          <a:ln>
            <a:solidFill>
              <a:schemeClr val="bg2"/>
            </a:solidFill>
          </a:ln>
        </p:spPr>
        <p:txBody>
          <a:bodyPr wrap="none" rtlCol="0">
            <a:spAutoFit/>
          </a:bodyPr>
          <a:lstStyle/>
          <a:p>
            <a:r>
              <a:rPr lang="en-US" dirty="0" err="1" smtClean="0"/>
              <a:t>BIGateway_AssetID</a:t>
            </a:r>
            <a:endParaRPr lang="en-US" dirty="0"/>
          </a:p>
        </p:txBody>
      </p:sp>
      <p:cxnSp>
        <p:nvCxnSpPr>
          <p:cNvPr id="44" name="Elbow Connector 43"/>
          <p:cNvCxnSpPr>
            <a:stCxn id="13" idx="3"/>
            <a:endCxn id="36" idx="1"/>
          </p:cNvCxnSpPr>
          <p:nvPr/>
        </p:nvCxnSpPr>
        <p:spPr>
          <a:xfrm flipV="1">
            <a:off x="8925233" y="1058019"/>
            <a:ext cx="944370" cy="85690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3"/>
            <a:endCxn id="37" idx="1"/>
          </p:cNvCxnSpPr>
          <p:nvPr/>
        </p:nvCxnSpPr>
        <p:spPr>
          <a:xfrm flipV="1">
            <a:off x="8925233" y="1910885"/>
            <a:ext cx="693683" cy="40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3" idx="3"/>
            <a:endCxn id="41" idx="1"/>
          </p:cNvCxnSpPr>
          <p:nvPr/>
        </p:nvCxnSpPr>
        <p:spPr>
          <a:xfrm>
            <a:off x="8925233" y="1914921"/>
            <a:ext cx="732600" cy="54968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038229" y="3098090"/>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Filter</a:t>
            </a:r>
            <a:endParaRPr lang="en-US" dirty="0" smtClean="0">
              <a:solidFill>
                <a:schemeClr val="tx1"/>
              </a:solidFill>
            </a:endParaRPr>
          </a:p>
        </p:txBody>
      </p:sp>
      <p:cxnSp>
        <p:nvCxnSpPr>
          <p:cNvPr id="55" name="Straight Arrow Connector 54"/>
          <p:cNvCxnSpPr>
            <a:stCxn id="52" idx="3"/>
          </p:cNvCxnSpPr>
          <p:nvPr/>
        </p:nvCxnSpPr>
        <p:spPr>
          <a:xfrm>
            <a:off x="8988488" y="3344620"/>
            <a:ext cx="73821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726707" y="3168567"/>
            <a:ext cx="2250140" cy="646331"/>
          </a:xfrm>
          <a:prstGeom prst="rect">
            <a:avLst/>
          </a:prstGeom>
          <a:noFill/>
          <a:ln>
            <a:solidFill>
              <a:schemeClr val="bg2"/>
            </a:solidFill>
          </a:ln>
        </p:spPr>
        <p:txBody>
          <a:bodyPr wrap="square" rtlCol="0">
            <a:spAutoFit/>
          </a:bodyPr>
          <a:lstStyle/>
          <a:p>
            <a:r>
              <a:rPr lang="en-US" dirty="0" err="1" smtClean="0"/>
              <a:t>BIGateway</a:t>
            </a:r>
            <a:r>
              <a:rPr lang="en-US" dirty="0" smtClean="0"/>
              <a:t>_</a:t>
            </a:r>
          </a:p>
          <a:p>
            <a:r>
              <a:rPr lang="en-US" dirty="0" err="1" smtClean="0"/>
              <a:t>MeasuredCalculation</a:t>
            </a:r>
            <a:endParaRPr lang="en-US" dirty="0"/>
          </a:p>
        </p:txBody>
      </p:sp>
      <p:cxnSp>
        <p:nvCxnSpPr>
          <p:cNvPr id="57" name="Straight Arrow Connector 56"/>
          <p:cNvCxnSpPr>
            <a:stCxn id="56" idx="2"/>
            <a:endCxn id="62" idx="0"/>
          </p:cNvCxnSpPr>
          <p:nvPr/>
        </p:nvCxnSpPr>
        <p:spPr>
          <a:xfrm>
            <a:off x="10851777" y="3814898"/>
            <a:ext cx="0" cy="652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0221419" y="4467185"/>
            <a:ext cx="1260716" cy="439271"/>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Efficiency</a:t>
            </a:r>
            <a:endParaRPr lang="en-US" dirty="0" smtClean="0">
              <a:solidFill>
                <a:schemeClr val="tx1"/>
              </a:solidFill>
            </a:endParaRPr>
          </a:p>
        </p:txBody>
      </p:sp>
      <p:cxnSp>
        <p:nvCxnSpPr>
          <p:cNvPr id="66" name="Straight Arrow Connector 65"/>
          <p:cNvCxnSpPr>
            <a:stCxn id="88" idx="2"/>
            <a:endCxn id="67" idx="0"/>
          </p:cNvCxnSpPr>
          <p:nvPr/>
        </p:nvCxnSpPr>
        <p:spPr>
          <a:xfrm>
            <a:off x="6181418" y="3728607"/>
            <a:ext cx="0" cy="6461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577641" y="4374776"/>
            <a:ext cx="1207554" cy="513750"/>
          </a:xfrm>
          <a:prstGeom prst="rect">
            <a:avLst/>
          </a:prstGeom>
          <a:solidFill>
            <a:srgbClr val="30B88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Select</a:t>
            </a:r>
            <a:endParaRPr lang="en-US" dirty="0" smtClean="0">
              <a:solidFill>
                <a:schemeClr val="tx1"/>
              </a:solidFill>
            </a:endParaRPr>
          </a:p>
        </p:txBody>
      </p:sp>
      <p:cxnSp>
        <p:nvCxnSpPr>
          <p:cNvPr id="70" name="Straight Arrow Connector 69"/>
          <p:cNvCxnSpPr>
            <a:stCxn id="67" idx="3"/>
            <a:endCxn id="75" idx="1"/>
          </p:cNvCxnSpPr>
          <p:nvPr/>
        </p:nvCxnSpPr>
        <p:spPr>
          <a:xfrm flipV="1">
            <a:off x="6785195" y="4195086"/>
            <a:ext cx="718145" cy="4365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7" idx="3"/>
            <a:endCxn id="76" idx="1"/>
          </p:cNvCxnSpPr>
          <p:nvPr/>
        </p:nvCxnSpPr>
        <p:spPr>
          <a:xfrm>
            <a:off x="6785195" y="4631651"/>
            <a:ext cx="894532" cy="75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7" idx="3"/>
            <a:endCxn id="78" idx="1"/>
          </p:cNvCxnSpPr>
          <p:nvPr/>
        </p:nvCxnSpPr>
        <p:spPr>
          <a:xfrm>
            <a:off x="6785195" y="4631651"/>
            <a:ext cx="726638" cy="6443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503340" y="4010420"/>
            <a:ext cx="592983" cy="369332"/>
          </a:xfrm>
          <a:prstGeom prst="rect">
            <a:avLst/>
          </a:prstGeom>
          <a:noFill/>
          <a:ln>
            <a:solidFill>
              <a:schemeClr val="bg2"/>
            </a:solidFill>
          </a:ln>
        </p:spPr>
        <p:txBody>
          <a:bodyPr wrap="none" rtlCol="0">
            <a:spAutoFit/>
          </a:bodyPr>
          <a:lstStyle/>
          <a:p>
            <a:r>
              <a:rPr lang="en-US" dirty="0" smtClean="0"/>
              <a:t>FQN</a:t>
            </a:r>
            <a:endParaRPr lang="en-US" dirty="0"/>
          </a:p>
        </p:txBody>
      </p:sp>
      <p:sp>
        <p:nvSpPr>
          <p:cNvPr id="76" name="TextBox 75"/>
          <p:cNvSpPr txBox="1"/>
          <p:nvPr/>
        </p:nvSpPr>
        <p:spPr>
          <a:xfrm>
            <a:off x="7679727" y="4522674"/>
            <a:ext cx="1978106" cy="369332"/>
          </a:xfrm>
          <a:prstGeom prst="rect">
            <a:avLst/>
          </a:prstGeom>
          <a:noFill/>
          <a:ln>
            <a:solidFill>
              <a:schemeClr val="bg2"/>
            </a:solidFill>
          </a:ln>
        </p:spPr>
        <p:txBody>
          <a:bodyPr wrap="none" rtlCol="0">
            <a:spAutoFit/>
          </a:bodyPr>
          <a:lstStyle/>
          <a:p>
            <a:r>
              <a:rPr lang="en-US" dirty="0" err="1" smtClean="0"/>
              <a:t>BIGateway_PlantID</a:t>
            </a:r>
            <a:endParaRPr lang="en-US" dirty="0"/>
          </a:p>
        </p:txBody>
      </p:sp>
      <p:sp>
        <p:nvSpPr>
          <p:cNvPr id="78" name="TextBox 77"/>
          <p:cNvSpPr txBox="1"/>
          <p:nvPr/>
        </p:nvSpPr>
        <p:spPr>
          <a:xfrm>
            <a:off x="7511833" y="5091339"/>
            <a:ext cx="2003049" cy="369332"/>
          </a:xfrm>
          <a:prstGeom prst="rect">
            <a:avLst/>
          </a:prstGeom>
          <a:noFill/>
          <a:ln>
            <a:solidFill>
              <a:schemeClr val="bg2"/>
            </a:solidFill>
          </a:ln>
        </p:spPr>
        <p:txBody>
          <a:bodyPr wrap="none" rtlCol="0">
            <a:spAutoFit/>
          </a:bodyPr>
          <a:lstStyle/>
          <a:p>
            <a:r>
              <a:rPr lang="en-US" dirty="0" err="1" smtClean="0"/>
              <a:t>BIGateway_AssetID</a:t>
            </a:r>
            <a:endParaRPr lang="en-US" dirty="0"/>
          </a:p>
        </p:txBody>
      </p:sp>
      <p:cxnSp>
        <p:nvCxnSpPr>
          <p:cNvPr id="80" name="Straight Arrow Connector 79"/>
          <p:cNvCxnSpPr>
            <a:stCxn id="67" idx="3"/>
            <a:endCxn id="81" idx="1"/>
          </p:cNvCxnSpPr>
          <p:nvPr/>
        </p:nvCxnSpPr>
        <p:spPr>
          <a:xfrm>
            <a:off x="6785195" y="4631651"/>
            <a:ext cx="834268" cy="13119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619463" y="5620434"/>
            <a:ext cx="2250140" cy="646331"/>
          </a:xfrm>
          <a:prstGeom prst="rect">
            <a:avLst/>
          </a:prstGeom>
          <a:noFill/>
          <a:ln>
            <a:solidFill>
              <a:schemeClr val="bg2"/>
            </a:solidFill>
          </a:ln>
        </p:spPr>
        <p:txBody>
          <a:bodyPr wrap="square" rtlCol="0">
            <a:spAutoFit/>
          </a:bodyPr>
          <a:lstStyle/>
          <a:p>
            <a:r>
              <a:rPr lang="en-US" dirty="0" err="1" smtClean="0"/>
              <a:t>BIGateway</a:t>
            </a:r>
            <a:r>
              <a:rPr lang="en-US" dirty="0" smtClean="0"/>
              <a:t>_</a:t>
            </a:r>
          </a:p>
          <a:p>
            <a:r>
              <a:rPr lang="en-US" dirty="0" err="1" smtClean="0"/>
              <a:t>MeasuredCalculation</a:t>
            </a:r>
            <a:endParaRPr lang="en-US" dirty="0"/>
          </a:p>
        </p:txBody>
      </p:sp>
      <p:cxnSp>
        <p:nvCxnSpPr>
          <p:cNvPr id="83" name="Straight Arrow Connector 82"/>
          <p:cNvCxnSpPr>
            <a:stCxn id="8" idx="2"/>
            <a:endCxn id="88" idx="0"/>
          </p:cNvCxnSpPr>
          <p:nvPr/>
        </p:nvCxnSpPr>
        <p:spPr>
          <a:xfrm>
            <a:off x="6169424" y="1983510"/>
            <a:ext cx="11994" cy="12520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577641" y="3235548"/>
            <a:ext cx="1207554" cy="493059"/>
          </a:xfrm>
          <a:prstGeom prst="rect">
            <a:avLst/>
          </a:prstGeom>
          <a:solidFill>
            <a:srgbClr val="30B88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Output</a:t>
            </a:r>
            <a:endParaRPr lang="en-US" dirty="0" smtClean="0">
              <a:solidFill>
                <a:schemeClr val="tx1"/>
              </a:solidFill>
            </a:endParaRPr>
          </a:p>
        </p:txBody>
      </p:sp>
      <p:sp>
        <p:nvSpPr>
          <p:cNvPr id="94" name="Rectangle 93"/>
          <p:cNvSpPr/>
          <p:nvPr/>
        </p:nvSpPr>
        <p:spPr>
          <a:xfrm>
            <a:off x="7309438" y="771439"/>
            <a:ext cx="911805" cy="339883"/>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Inputs</a:t>
            </a:r>
            <a:endParaRPr lang="en-US" dirty="0" smtClean="0">
              <a:solidFill>
                <a:schemeClr val="tx1"/>
              </a:solidFill>
            </a:endParaRPr>
          </a:p>
        </p:txBody>
      </p:sp>
      <p:cxnSp>
        <p:nvCxnSpPr>
          <p:cNvPr id="110" name="Straight Arrow Connector 109"/>
          <p:cNvCxnSpPr>
            <a:stCxn id="8" idx="0"/>
            <a:endCxn id="94" idx="1"/>
          </p:cNvCxnSpPr>
          <p:nvPr/>
        </p:nvCxnSpPr>
        <p:spPr>
          <a:xfrm flipV="1">
            <a:off x="6169424" y="941381"/>
            <a:ext cx="1140014" cy="625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396886" y="54504"/>
            <a:ext cx="946541" cy="523220"/>
          </a:xfrm>
          <a:prstGeom prst="rect">
            <a:avLst/>
          </a:prstGeom>
          <a:noFill/>
        </p:spPr>
        <p:txBody>
          <a:bodyPr wrap="none" rtlCol="0">
            <a:spAutoFit/>
          </a:bodyPr>
          <a:lstStyle/>
          <a:p>
            <a:r>
              <a:rPr lang="en-US" sz="2800" b="1" dirty="0" smtClean="0">
                <a:solidFill>
                  <a:schemeClr val="accent1">
                    <a:lumMod val="60000"/>
                    <a:lumOff val="40000"/>
                  </a:schemeClr>
                </a:solidFill>
              </a:rPr>
              <a:t>After</a:t>
            </a:r>
            <a:endParaRPr lang="en-US" sz="2800" b="1" dirty="0">
              <a:solidFill>
                <a:schemeClr val="accent1">
                  <a:lumMod val="60000"/>
                  <a:lumOff val="40000"/>
                </a:schemeClr>
              </a:solidFill>
            </a:endParaRPr>
          </a:p>
        </p:txBody>
      </p:sp>
    </p:spTree>
    <p:extLst>
      <p:ext uri="{BB962C8B-B14F-4D97-AF65-F5344CB8AC3E}">
        <p14:creationId xmlns:p14="http://schemas.microsoft.com/office/powerpoint/2010/main" val="1163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Select type of query to execute, Automatic generation of suggestions</a:t>
            </a:r>
            <a:endParaRPr lang="en-US" dirty="0"/>
          </a:p>
        </p:txBody>
      </p:sp>
      <p:sp>
        <p:nvSpPr>
          <p:cNvPr id="3" name="Title 2"/>
          <p:cNvSpPr>
            <a:spLocks noGrp="1"/>
          </p:cNvSpPr>
          <p:nvPr>
            <p:ph type="title"/>
          </p:nvPr>
        </p:nvSpPr>
        <p:spPr>
          <a:xfrm>
            <a:off x="612647" y="585216"/>
            <a:ext cx="5806081" cy="804672"/>
          </a:xfrm>
        </p:spPr>
        <p:txBody>
          <a:bodyPr/>
          <a:lstStyle/>
          <a:p>
            <a:r>
              <a:rPr lang="en-US" dirty="0" smtClean="0"/>
              <a:t>Low Code </a:t>
            </a:r>
            <a:r>
              <a:rPr lang="en-US" dirty="0" err="1" smtClean="0"/>
              <a:t>experience:Step</a:t>
            </a:r>
            <a:r>
              <a:rPr lang="en-US" dirty="0" smtClean="0"/>
              <a:t> 1</a:t>
            </a:r>
            <a:endParaRPr lang="en-US" dirty="0"/>
          </a:p>
        </p:txBody>
      </p:sp>
      <p:sp>
        <p:nvSpPr>
          <p:cNvPr id="4" name="Content Placeholder 3"/>
          <p:cNvSpPr>
            <a:spLocks noGrp="1"/>
          </p:cNvSpPr>
          <p:nvPr>
            <p:ph sz="quarter" idx="20"/>
          </p:nvPr>
        </p:nvSpPr>
        <p:spPr>
          <a:xfrm>
            <a:off x="609600" y="1920875"/>
            <a:ext cx="4213412" cy="4142232"/>
          </a:xfrm>
          <a:noFill/>
          <a:ln>
            <a:solidFill>
              <a:srgbClr val="FF0000"/>
            </a:solidFill>
          </a:ln>
        </p:spPr>
        <p:txBody>
          <a:bodyPr/>
          <a:lstStyle/>
          <a:p>
            <a:pPr marL="0" indent="0">
              <a:buNone/>
            </a:pPr>
            <a:r>
              <a:rPr lang="en-US" dirty="0" smtClean="0"/>
              <a:t>1. Select type of query</a:t>
            </a:r>
            <a:endParaRPr lang="en-US" dirty="0"/>
          </a:p>
        </p:txBody>
      </p:sp>
      <p:sp>
        <p:nvSpPr>
          <p:cNvPr id="5" name="Footer Placeholder 4"/>
          <p:cNvSpPr>
            <a:spLocks noGrp="1"/>
          </p:cNvSpPr>
          <p:nvPr>
            <p:ph type="ftr" sz="quarter" idx="22"/>
          </p:nvPr>
        </p:nvSpPr>
        <p:spPr/>
        <p:txBody>
          <a:bodyPr/>
          <a:lstStyle/>
          <a:p>
            <a:r>
              <a:rPr lang="en-GB" smtClean="0"/>
              <a:t>For Internal Use Only. ©2020 AVEVA Group plc and its subsidiaries. All rights reserved.</a:t>
            </a:r>
            <a:endParaRPr lang="en-GB" dirty="0"/>
          </a:p>
        </p:txBody>
      </p:sp>
      <p:sp>
        <p:nvSpPr>
          <p:cNvPr id="6" name="Slide Number Placeholder 5"/>
          <p:cNvSpPr>
            <a:spLocks noGrp="1"/>
          </p:cNvSpPr>
          <p:nvPr>
            <p:ph type="sldNum" sz="quarter" idx="23"/>
          </p:nvPr>
        </p:nvSpPr>
        <p:spPr/>
        <p:txBody>
          <a:bodyPr/>
          <a:lstStyle/>
          <a:p>
            <a:fld id="{267CDB12-45E5-4FD7-AE50-9CB5AFC72BA1}" type="slidenum">
              <a:rPr lang="en-GB" smtClean="0"/>
              <a:pPr/>
              <a:t>4</a:t>
            </a:fld>
            <a:endParaRPr lang="en-GB"/>
          </a:p>
        </p:txBody>
      </p:sp>
      <p:sp>
        <p:nvSpPr>
          <p:cNvPr id="7" name="Rectangle 6"/>
          <p:cNvSpPr/>
          <p:nvPr/>
        </p:nvSpPr>
        <p:spPr>
          <a:xfrm>
            <a:off x="6998390" y="2247965"/>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solidFill>
                  <a:schemeClr val="tx1"/>
                </a:solidFill>
              </a:rPr>
              <a:t>CQAnalogSummary</a:t>
            </a:r>
            <a:endParaRPr lang="en-US" dirty="0" smtClean="0">
              <a:solidFill>
                <a:schemeClr val="tx1"/>
              </a:solidFill>
            </a:endParaRPr>
          </a:p>
        </p:txBody>
      </p:sp>
      <p:sp>
        <p:nvSpPr>
          <p:cNvPr id="8" name="TextBox 7"/>
          <p:cNvSpPr txBox="1"/>
          <p:nvPr/>
        </p:nvSpPr>
        <p:spPr>
          <a:xfrm>
            <a:off x="6566978" y="2255111"/>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9" name="Rectangle 8"/>
          <p:cNvSpPr/>
          <p:nvPr/>
        </p:nvSpPr>
        <p:spPr>
          <a:xfrm>
            <a:off x="6998390" y="2858265"/>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TagMetaData</a:t>
            </a:r>
            <a:endParaRPr lang="en-US" dirty="0" smtClean="0">
              <a:solidFill>
                <a:schemeClr val="tx1"/>
              </a:solidFill>
            </a:endParaRPr>
          </a:p>
        </p:txBody>
      </p:sp>
      <p:sp>
        <p:nvSpPr>
          <p:cNvPr id="10" name="TextBox 9"/>
          <p:cNvSpPr txBox="1"/>
          <p:nvPr/>
        </p:nvSpPr>
        <p:spPr>
          <a:xfrm>
            <a:off x="6566978" y="2865411"/>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11" name="Rectangle 10"/>
          <p:cNvSpPr/>
          <p:nvPr/>
        </p:nvSpPr>
        <p:spPr>
          <a:xfrm>
            <a:off x="7024177" y="3505589"/>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solidFill>
                  <a:schemeClr val="tx1"/>
                </a:solidFill>
              </a:rPr>
              <a:t>AnalogSummary</a:t>
            </a:r>
            <a:endParaRPr lang="en-US" dirty="0" smtClean="0">
              <a:solidFill>
                <a:schemeClr val="tx1"/>
              </a:solidFill>
            </a:endParaRPr>
          </a:p>
        </p:txBody>
      </p:sp>
      <p:sp>
        <p:nvSpPr>
          <p:cNvPr id="12" name="TextBox 11"/>
          <p:cNvSpPr txBox="1"/>
          <p:nvPr/>
        </p:nvSpPr>
        <p:spPr>
          <a:xfrm>
            <a:off x="6592765" y="3512735"/>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13" name="Rectangle 12"/>
          <p:cNvSpPr/>
          <p:nvPr/>
        </p:nvSpPr>
        <p:spPr>
          <a:xfrm>
            <a:off x="7024177" y="4260043"/>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Process value</a:t>
            </a:r>
            <a:endParaRPr lang="en-US" dirty="0" smtClean="0">
              <a:solidFill>
                <a:schemeClr val="tx1"/>
              </a:solidFill>
            </a:endParaRPr>
          </a:p>
        </p:txBody>
      </p:sp>
      <p:sp>
        <p:nvSpPr>
          <p:cNvPr id="14" name="TextBox 13"/>
          <p:cNvSpPr txBox="1"/>
          <p:nvPr/>
        </p:nvSpPr>
        <p:spPr>
          <a:xfrm>
            <a:off x="6592765" y="4267189"/>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16" name="Rectangular Callout 15"/>
          <p:cNvSpPr/>
          <p:nvPr/>
        </p:nvSpPr>
        <p:spPr>
          <a:xfrm>
            <a:off x="8507505" y="1120588"/>
            <a:ext cx="2653553" cy="1004047"/>
          </a:xfrm>
          <a:prstGeom prst="wedgeRectCallout">
            <a:avLst/>
          </a:prstGeom>
          <a:solidFill>
            <a:schemeClr val="accent6">
              <a:lumMod val="20000"/>
              <a:lumOff val="80000"/>
            </a:schemeClr>
          </a:solid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:Returns summary values for analog tags selected</a:t>
            </a:r>
            <a:endParaRPr lang="en-US" dirty="0" smtClean="0">
              <a:solidFill>
                <a:schemeClr val="tx1"/>
              </a:solidFill>
            </a:endParaRPr>
          </a:p>
        </p:txBody>
      </p:sp>
      <p:sp>
        <p:nvSpPr>
          <p:cNvPr id="17" name="TextBox 16"/>
          <p:cNvSpPr txBox="1"/>
          <p:nvPr/>
        </p:nvSpPr>
        <p:spPr>
          <a:xfrm>
            <a:off x="9511553" y="2533294"/>
            <a:ext cx="2769587" cy="923330"/>
          </a:xfrm>
          <a:prstGeom prst="rect">
            <a:avLst/>
          </a:prstGeom>
          <a:noFill/>
        </p:spPr>
        <p:txBody>
          <a:bodyPr wrap="square" rtlCol="0">
            <a:spAutoFit/>
          </a:bodyPr>
          <a:lstStyle/>
          <a:p>
            <a:r>
              <a:rPr lang="en-US" i="1" u="sng" dirty="0" smtClean="0"/>
              <a:t>When user hover mouse over a type of query: Give explanation of what it is</a:t>
            </a:r>
            <a:endParaRPr lang="en-US" i="1" u="sng" dirty="0"/>
          </a:p>
        </p:txBody>
      </p:sp>
      <p:sp>
        <p:nvSpPr>
          <p:cNvPr id="18" name="Right Arrow 17"/>
          <p:cNvSpPr/>
          <p:nvPr/>
        </p:nvSpPr>
        <p:spPr>
          <a:xfrm rot="12697360">
            <a:off x="9076159" y="2407504"/>
            <a:ext cx="405590" cy="228544"/>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endParaRPr>
          </a:p>
        </p:txBody>
      </p:sp>
      <p:sp>
        <p:nvSpPr>
          <p:cNvPr id="19" name="TextBox 18"/>
          <p:cNvSpPr txBox="1"/>
          <p:nvPr/>
        </p:nvSpPr>
        <p:spPr>
          <a:xfrm>
            <a:off x="252000" y="6048240"/>
            <a:ext cx="6027858" cy="369332"/>
          </a:xfrm>
          <a:prstGeom prst="rect">
            <a:avLst/>
          </a:prstGeom>
          <a:noFill/>
        </p:spPr>
        <p:txBody>
          <a:bodyPr wrap="square" rtlCol="0">
            <a:spAutoFit/>
          </a:bodyPr>
          <a:lstStyle/>
          <a:p>
            <a:r>
              <a:rPr lang="en-US" i="1" u="sng" dirty="0" smtClean="0"/>
              <a:t>Guide the user :First block that user need to select</a:t>
            </a:r>
            <a:endParaRPr lang="en-US" i="1" u="sng" dirty="0"/>
          </a:p>
        </p:txBody>
      </p:sp>
      <p:sp>
        <p:nvSpPr>
          <p:cNvPr id="21" name="Left Brace 20"/>
          <p:cNvSpPr/>
          <p:nvPr/>
        </p:nvSpPr>
        <p:spPr>
          <a:xfrm rot="16200000">
            <a:off x="7898307" y="3773437"/>
            <a:ext cx="367553" cy="297863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5940024" y="5545208"/>
            <a:ext cx="6027858" cy="369332"/>
          </a:xfrm>
          <a:prstGeom prst="rect">
            <a:avLst/>
          </a:prstGeom>
          <a:noFill/>
        </p:spPr>
        <p:txBody>
          <a:bodyPr wrap="square" rtlCol="0">
            <a:spAutoFit/>
          </a:bodyPr>
          <a:lstStyle/>
          <a:p>
            <a:r>
              <a:rPr lang="en-US" i="1" u="sng" dirty="0" smtClean="0"/>
              <a:t>Suggestions given to user to start their first query experience</a:t>
            </a:r>
            <a:endParaRPr lang="en-US" i="1" u="sng" dirty="0"/>
          </a:p>
        </p:txBody>
      </p:sp>
    </p:spTree>
    <p:extLst>
      <p:ext uri="{BB962C8B-B14F-4D97-AF65-F5344CB8AC3E}">
        <p14:creationId xmlns:p14="http://schemas.microsoft.com/office/powerpoint/2010/main" val="191451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User Selected the type of query he wants: </a:t>
            </a:r>
            <a:r>
              <a:rPr lang="en-US" dirty="0" err="1" smtClean="0"/>
              <a:t>CQAnalogSummary</a:t>
            </a:r>
            <a:endParaRPr lang="en-US" dirty="0"/>
          </a:p>
        </p:txBody>
      </p:sp>
      <p:sp>
        <p:nvSpPr>
          <p:cNvPr id="3" name="Title 2"/>
          <p:cNvSpPr>
            <a:spLocks noGrp="1"/>
          </p:cNvSpPr>
          <p:nvPr>
            <p:ph type="title"/>
          </p:nvPr>
        </p:nvSpPr>
        <p:spPr>
          <a:xfrm>
            <a:off x="612647" y="585216"/>
            <a:ext cx="5557277" cy="804672"/>
          </a:xfrm>
        </p:spPr>
        <p:txBody>
          <a:bodyPr/>
          <a:lstStyle/>
          <a:p>
            <a:r>
              <a:rPr lang="en-US" dirty="0" smtClean="0"/>
              <a:t>Low Code </a:t>
            </a:r>
            <a:r>
              <a:rPr lang="en-US" dirty="0" err="1" smtClean="0"/>
              <a:t>experience:Step</a:t>
            </a:r>
            <a:r>
              <a:rPr lang="en-US" dirty="0" smtClean="0"/>
              <a:t> 2</a:t>
            </a:r>
            <a:endParaRPr lang="en-US" dirty="0"/>
          </a:p>
        </p:txBody>
      </p:sp>
      <p:sp>
        <p:nvSpPr>
          <p:cNvPr id="4" name="Content Placeholder 3"/>
          <p:cNvSpPr>
            <a:spLocks noGrp="1"/>
          </p:cNvSpPr>
          <p:nvPr>
            <p:ph sz="quarter" idx="20"/>
          </p:nvPr>
        </p:nvSpPr>
        <p:spPr>
          <a:xfrm>
            <a:off x="609600" y="1920875"/>
            <a:ext cx="5330424" cy="4127365"/>
          </a:xfrm>
          <a:noFill/>
          <a:ln>
            <a:solidFill>
              <a:srgbClr val="FF0000"/>
            </a:solidFill>
          </a:ln>
        </p:spPr>
        <p:txBody>
          <a:bodyPr/>
          <a:lstStyle/>
          <a:p>
            <a:pPr marL="0" indent="0">
              <a:buNone/>
            </a:pPr>
            <a:r>
              <a:rPr lang="en-US" dirty="0"/>
              <a:t>2</a:t>
            </a:r>
            <a:r>
              <a:rPr lang="en-US" dirty="0" smtClean="0"/>
              <a:t>. Select Inputs/Outputs</a:t>
            </a:r>
            <a:endParaRPr lang="en-US" dirty="0"/>
          </a:p>
        </p:txBody>
      </p:sp>
      <p:sp>
        <p:nvSpPr>
          <p:cNvPr id="5" name="Footer Placeholder 4"/>
          <p:cNvSpPr>
            <a:spLocks noGrp="1"/>
          </p:cNvSpPr>
          <p:nvPr>
            <p:ph type="ftr" sz="quarter" idx="22"/>
          </p:nvPr>
        </p:nvSpPr>
        <p:spPr/>
        <p:txBody>
          <a:bodyPr/>
          <a:lstStyle/>
          <a:p>
            <a:r>
              <a:rPr lang="en-GB" smtClean="0"/>
              <a:t>For Internal Use Only. ©2020 AVEVA Group plc and its subsidiaries. All rights reserved.</a:t>
            </a:r>
            <a:endParaRPr lang="en-GB" dirty="0"/>
          </a:p>
        </p:txBody>
      </p:sp>
      <p:sp>
        <p:nvSpPr>
          <p:cNvPr id="6" name="Slide Number Placeholder 5"/>
          <p:cNvSpPr>
            <a:spLocks noGrp="1"/>
          </p:cNvSpPr>
          <p:nvPr>
            <p:ph type="sldNum" sz="quarter" idx="23"/>
          </p:nvPr>
        </p:nvSpPr>
        <p:spPr/>
        <p:txBody>
          <a:bodyPr/>
          <a:lstStyle/>
          <a:p>
            <a:fld id="{267CDB12-45E5-4FD7-AE50-9CB5AFC72BA1}" type="slidenum">
              <a:rPr lang="en-GB" smtClean="0"/>
              <a:pPr/>
              <a:t>5</a:t>
            </a:fld>
            <a:endParaRPr lang="en-GB"/>
          </a:p>
        </p:txBody>
      </p:sp>
      <p:sp>
        <p:nvSpPr>
          <p:cNvPr id="7" name="Rectangle 6"/>
          <p:cNvSpPr/>
          <p:nvPr/>
        </p:nvSpPr>
        <p:spPr>
          <a:xfrm>
            <a:off x="1162501" y="3291569"/>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solidFill>
                  <a:schemeClr val="tx1"/>
                </a:solidFill>
              </a:rPr>
              <a:t>CQAnalogSummary</a:t>
            </a:r>
            <a:endParaRPr lang="en-US" dirty="0" smtClean="0">
              <a:solidFill>
                <a:schemeClr val="tx1"/>
              </a:solidFill>
            </a:endParaRPr>
          </a:p>
        </p:txBody>
      </p:sp>
      <p:sp>
        <p:nvSpPr>
          <p:cNvPr id="8" name="TextBox 7"/>
          <p:cNvSpPr txBox="1"/>
          <p:nvPr/>
        </p:nvSpPr>
        <p:spPr>
          <a:xfrm>
            <a:off x="731089" y="3298715"/>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19" name="TextBox 18"/>
          <p:cNvSpPr txBox="1"/>
          <p:nvPr/>
        </p:nvSpPr>
        <p:spPr>
          <a:xfrm>
            <a:off x="252000" y="6048240"/>
            <a:ext cx="6027858" cy="369332"/>
          </a:xfrm>
          <a:prstGeom prst="rect">
            <a:avLst/>
          </a:prstGeom>
          <a:noFill/>
        </p:spPr>
        <p:txBody>
          <a:bodyPr wrap="square" rtlCol="0">
            <a:spAutoFit/>
          </a:bodyPr>
          <a:lstStyle/>
          <a:p>
            <a:r>
              <a:rPr lang="en-US" i="1" u="sng" dirty="0" smtClean="0"/>
              <a:t>Guide the user :Second block that user need to select</a:t>
            </a:r>
            <a:endParaRPr lang="en-US" i="1" u="sng" dirty="0"/>
          </a:p>
        </p:txBody>
      </p:sp>
      <p:sp>
        <p:nvSpPr>
          <p:cNvPr id="21" name="Left Brace 20"/>
          <p:cNvSpPr/>
          <p:nvPr/>
        </p:nvSpPr>
        <p:spPr>
          <a:xfrm rot="16200000">
            <a:off x="7898307" y="3773437"/>
            <a:ext cx="367553" cy="297863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5940024" y="5545208"/>
            <a:ext cx="6027858" cy="369332"/>
          </a:xfrm>
          <a:prstGeom prst="rect">
            <a:avLst/>
          </a:prstGeom>
          <a:noFill/>
        </p:spPr>
        <p:txBody>
          <a:bodyPr wrap="square" rtlCol="0">
            <a:spAutoFit/>
          </a:bodyPr>
          <a:lstStyle/>
          <a:p>
            <a:r>
              <a:rPr lang="en-US" i="1" u="sng" dirty="0" smtClean="0"/>
              <a:t>Suggestions given to user to start their first query experience</a:t>
            </a:r>
            <a:endParaRPr lang="en-US" i="1" u="sng" dirty="0"/>
          </a:p>
        </p:txBody>
      </p:sp>
      <p:sp>
        <p:nvSpPr>
          <p:cNvPr id="23" name="Rectangle 22"/>
          <p:cNvSpPr/>
          <p:nvPr/>
        </p:nvSpPr>
        <p:spPr>
          <a:xfrm>
            <a:off x="2975207" y="2436281"/>
            <a:ext cx="911805" cy="339883"/>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Inputs</a:t>
            </a:r>
            <a:endParaRPr lang="en-US" dirty="0" smtClean="0">
              <a:solidFill>
                <a:schemeClr val="tx1"/>
              </a:solidFill>
            </a:endParaRPr>
          </a:p>
        </p:txBody>
      </p:sp>
      <p:sp>
        <p:nvSpPr>
          <p:cNvPr id="24" name="Rectangle 23"/>
          <p:cNvSpPr/>
          <p:nvPr/>
        </p:nvSpPr>
        <p:spPr>
          <a:xfrm>
            <a:off x="3074394" y="4086057"/>
            <a:ext cx="1207554" cy="493059"/>
          </a:xfrm>
          <a:prstGeom prst="rect">
            <a:avLst/>
          </a:prstGeom>
          <a:solidFill>
            <a:srgbClr val="30B88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Output</a:t>
            </a:r>
            <a:endParaRPr lang="en-US" dirty="0" smtClean="0">
              <a:solidFill>
                <a:schemeClr val="tx1"/>
              </a:solidFill>
            </a:endParaRPr>
          </a:p>
        </p:txBody>
      </p:sp>
      <p:cxnSp>
        <p:nvCxnSpPr>
          <p:cNvPr id="20" name="Straight Arrow Connector 19"/>
          <p:cNvCxnSpPr>
            <a:stCxn id="7" idx="0"/>
            <a:endCxn id="23" idx="2"/>
          </p:cNvCxnSpPr>
          <p:nvPr/>
        </p:nvCxnSpPr>
        <p:spPr>
          <a:xfrm flipV="1">
            <a:off x="2296806" y="2776164"/>
            <a:ext cx="1134304" cy="5154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24" idx="0"/>
          </p:cNvCxnSpPr>
          <p:nvPr/>
        </p:nvCxnSpPr>
        <p:spPr>
          <a:xfrm>
            <a:off x="2296806" y="3708432"/>
            <a:ext cx="1381365" cy="377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rot="12697360">
            <a:off x="3770846" y="2715960"/>
            <a:ext cx="405590" cy="228544"/>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endParaRPr>
          </a:p>
        </p:txBody>
      </p:sp>
      <p:sp>
        <p:nvSpPr>
          <p:cNvPr id="29" name="TextBox 28"/>
          <p:cNvSpPr txBox="1"/>
          <p:nvPr/>
        </p:nvSpPr>
        <p:spPr>
          <a:xfrm>
            <a:off x="4116914" y="2109641"/>
            <a:ext cx="2053011" cy="1754326"/>
          </a:xfrm>
          <a:prstGeom prst="rect">
            <a:avLst/>
          </a:prstGeom>
          <a:noFill/>
        </p:spPr>
        <p:txBody>
          <a:bodyPr wrap="square" rtlCol="0">
            <a:spAutoFit/>
          </a:bodyPr>
          <a:lstStyle/>
          <a:p>
            <a:r>
              <a:rPr lang="en-US" i="1" u="sng" dirty="0" smtClean="0"/>
              <a:t>When user click on inputs, automatically refresh the suggestions that is available to user</a:t>
            </a:r>
            <a:endParaRPr lang="en-US" i="1" u="sng" dirty="0"/>
          </a:p>
        </p:txBody>
      </p:sp>
      <p:sp>
        <p:nvSpPr>
          <p:cNvPr id="30" name="Rectangle 29"/>
          <p:cNvSpPr/>
          <p:nvPr/>
        </p:nvSpPr>
        <p:spPr>
          <a:xfrm>
            <a:off x="7131824" y="2133538"/>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Select</a:t>
            </a:r>
          </a:p>
          <a:p>
            <a:pPr algn="ctr"/>
            <a:r>
              <a:rPr lang="en-US" dirty="0" smtClean="0">
                <a:solidFill>
                  <a:schemeClr val="tx1"/>
                </a:solidFill>
              </a:rPr>
              <a:t>Column</a:t>
            </a:r>
            <a:endParaRPr lang="en-US" dirty="0" smtClean="0">
              <a:solidFill>
                <a:schemeClr val="tx1"/>
              </a:solidFill>
            </a:endParaRPr>
          </a:p>
        </p:txBody>
      </p:sp>
      <p:sp>
        <p:nvSpPr>
          <p:cNvPr id="31" name="Rectangle 30"/>
          <p:cNvSpPr/>
          <p:nvPr/>
        </p:nvSpPr>
        <p:spPr>
          <a:xfrm>
            <a:off x="7152100" y="3134149"/>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Filter</a:t>
            </a:r>
            <a:endParaRPr lang="en-US" dirty="0" smtClean="0">
              <a:solidFill>
                <a:schemeClr val="tx1"/>
              </a:solidFill>
            </a:endParaRPr>
          </a:p>
        </p:txBody>
      </p:sp>
    </p:spTree>
    <p:extLst>
      <p:ext uri="{BB962C8B-B14F-4D97-AF65-F5344CB8AC3E}">
        <p14:creationId xmlns:p14="http://schemas.microsoft.com/office/powerpoint/2010/main" val="100447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User Selected the type of query he wants: </a:t>
            </a:r>
            <a:r>
              <a:rPr lang="en-US" dirty="0" err="1" smtClean="0"/>
              <a:t>CQAnalogSummary</a:t>
            </a:r>
            <a:r>
              <a:rPr lang="en-US" dirty="0" smtClean="0"/>
              <a:t> </a:t>
            </a:r>
            <a:r>
              <a:rPr lang="en-US" dirty="0" smtClean="0">
                <a:sym typeface="Wingdings" panose="05000000000000000000" pitchFamily="2" charset="2"/>
              </a:rPr>
              <a:t></a:t>
            </a:r>
            <a:r>
              <a:rPr lang="en-US" dirty="0" err="1" smtClean="0">
                <a:sym typeface="Wingdings" panose="05000000000000000000" pitchFamily="2" charset="2"/>
              </a:rPr>
              <a:t>InputSelect</a:t>
            </a:r>
            <a:r>
              <a:rPr lang="en-US" dirty="0" smtClean="0">
                <a:sym typeface="Wingdings" panose="05000000000000000000" pitchFamily="2" charset="2"/>
              </a:rPr>
              <a:t> column</a:t>
            </a:r>
            <a:endParaRPr lang="en-US" dirty="0"/>
          </a:p>
        </p:txBody>
      </p:sp>
      <p:sp>
        <p:nvSpPr>
          <p:cNvPr id="3" name="Title 2"/>
          <p:cNvSpPr>
            <a:spLocks noGrp="1"/>
          </p:cNvSpPr>
          <p:nvPr>
            <p:ph type="title"/>
          </p:nvPr>
        </p:nvSpPr>
        <p:spPr>
          <a:xfrm>
            <a:off x="612647" y="585216"/>
            <a:ext cx="8371131" cy="804672"/>
          </a:xfrm>
        </p:spPr>
        <p:txBody>
          <a:bodyPr>
            <a:normAutofit/>
          </a:bodyPr>
          <a:lstStyle/>
          <a:p>
            <a:r>
              <a:rPr lang="en-US" dirty="0" smtClean="0"/>
              <a:t>Low Code experience(Step3)</a:t>
            </a:r>
            <a:endParaRPr lang="en-US" dirty="0"/>
          </a:p>
        </p:txBody>
      </p:sp>
      <p:sp>
        <p:nvSpPr>
          <p:cNvPr id="4" name="Content Placeholder 3"/>
          <p:cNvSpPr>
            <a:spLocks noGrp="1"/>
          </p:cNvSpPr>
          <p:nvPr>
            <p:ph sz="quarter" idx="20"/>
          </p:nvPr>
        </p:nvSpPr>
        <p:spPr>
          <a:xfrm>
            <a:off x="609600" y="1920875"/>
            <a:ext cx="5330424" cy="4127365"/>
          </a:xfrm>
          <a:noFill/>
          <a:ln>
            <a:solidFill>
              <a:srgbClr val="FF0000"/>
            </a:solidFill>
          </a:ln>
        </p:spPr>
        <p:txBody>
          <a:bodyPr/>
          <a:lstStyle/>
          <a:p>
            <a:pPr marL="0" indent="0">
              <a:buNone/>
            </a:pPr>
            <a:r>
              <a:rPr lang="en-US" dirty="0"/>
              <a:t>2</a:t>
            </a:r>
            <a:r>
              <a:rPr lang="en-US" dirty="0" smtClean="0"/>
              <a:t>. Select Inputs/Outputs</a:t>
            </a:r>
            <a:endParaRPr lang="en-US" dirty="0"/>
          </a:p>
        </p:txBody>
      </p:sp>
      <p:sp>
        <p:nvSpPr>
          <p:cNvPr id="5" name="Footer Placeholder 4"/>
          <p:cNvSpPr>
            <a:spLocks noGrp="1"/>
          </p:cNvSpPr>
          <p:nvPr>
            <p:ph type="ftr" sz="quarter" idx="22"/>
          </p:nvPr>
        </p:nvSpPr>
        <p:spPr/>
        <p:txBody>
          <a:bodyPr/>
          <a:lstStyle/>
          <a:p>
            <a:r>
              <a:rPr lang="en-GB" smtClean="0"/>
              <a:t>For Internal Use Only. ©2020 AVEVA Group plc and its subsidiaries. All rights reserved.</a:t>
            </a:r>
            <a:endParaRPr lang="en-GB" dirty="0"/>
          </a:p>
        </p:txBody>
      </p:sp>
      <p:sp>
        <p:nvSpPr>
          <p:cNvPr id="6" name="Slide Number Placeholder 5"/>
          <p:cNvSpPr>
            <a:spLocks noGrp="1"/>
          </p:cNvSpPr>
          <p:nvPr>
            <p:ph type="sldNum" sz="quarter" idx="23"/>
          </p:nvPr>
        </p:nvSpPr>
        <p:spPr/>
        <p:txBody>
          <a:bodyPr/>
          <a:lstStyle/>
          <a:p>
            <a:fld id="{267CDB12-45E5-4FD7-AE50-9CB5AFC72BA1}" type="slidenum">
              <a:rPr lang="en-GB" smtClean="0"/>
              <a:pPr/>
              <a:t>6</a:t>
            </a:fld>
            <a:endParaRPr lang="en-GB"/>
          </a:p>
        </p:txBody>
      </p:sp>
      <p:sp>
        <p:nvSpPr>
          <p:cNvPr id="7" name="Rectangle 6"/>
          <p:cNvSpPr/>
          <p:nvPr/>
        </p:nvSpPr>
        <p:spPr>
          <a:xfrm>
            <a:off x="1162501" y="3291569"/>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solidFill>
                  <a:schemeClr val="tx1"/>
                </a:solidFill>
              </a:rPr>
              <a:t>CQAnalogSummary</a:t>
            </a:r>
            <a:endParaRPr lang="en-US" dirty="0" smtClean="0">
              <a:solidFill>
                <a:schemeClr val="tx1"/>
              </a:solidFill>
            </a:endParaRPr>
          </a:p>
        </p:txBody>
      </p:sp>
      <p:sp>
        <p:nvSpPr>
          <p:cNvPr id="8" name="TextBox 7"/>
          <p:cNvSpPr txBox="1"/>
          <p:nvPr/>
        </p:nvSpPr>
        <p:spPr>
          <a:xfrm>
            <a:off x="731089" y="3298715"/>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19" name="TextBox 18"/>
          <p:cNvSpPr txBox="1"/>
          <p:nvPr/>
        </p:nvSpPr>
        <p:spPr>
          <a:xfrm>
            <a:off x="252000" y="6048240"/>
            <a:ext cx="6027858" cy="369332"/>
          </a:xfrm>
          <a:prstGeom prst="rect">
            <a:avLst/>
          </a:prstGeom>
          <a:noFill/>
        </p:spPr>
        <p:txBody>
          <a:bodyPr wrap="square" rtlCol="0">
            <a:spAutoFit/>
          </a:bodyPr>
          <a:lstStyle/>
          <a:p>
            <a:r>
              <a:rPr lang="en-US" i="1" u="sng" dirty="0" smtClean="0"/>
              <a:t>Guide the user :Second block that user need to select</a:t>
            </a:r>
            <a:endParaRPr lang="en-US" i="1" u="sng" dirty="0"/>
          </a:p>
        </p:txBody>
      </p:sp>
      <p:sp>
        <p:nvSpPr>
          <p:cNvPr id="21" name="Left Brace 20"/>
          <p:cNvSpPr/>
          <p:nvPr/>
        </p:nvSpPr>
        <p:spPr>
          <a:xfrm rot="16200000">
            <a:off x="7898307" y="3773437"/>
            <a:ext cx="367553" cy="297863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5940024" y="5545208"/>
            <a:ext cx="6027858" cy="369332"/>
          </a:xfrm>
          <a:prstGeom prst="rect">
            <a:avLst/>
          </a:prstGeom>
          <a:noFill/>
        </p:spPr>
        <p:txBody>
          <a:bodyPr wrap="square" rtlCol="0">
            <a:spAutoFit/>
          </a:bodyPr>
          <a:lstStyle/>
          <a:p>
            <a:r>
              <a:rPr lang="en-US" i="1" u="sng" dirty="0" smtClean="0"/>
              <a:t>Suggestions given to user to start their first query experience</a:t>
            </a:r>
            <a:endParaRPr lang="en-US" i="1" u="sng" dirty="0"/>
          </a:p>
        </p:txBody>
      </p:sp>
      <p:sp>
        <p:nvSpPr>
          <p:cNvPr id="23" name="Rectangle 22"/>
          <p:cNvSpPr/>
          <p:nvPr/>
        </p:nvSpPr>
        <p:spPr>
          <a:xfrm>
            <a:off x="2975207" y="2436281"/>
            <a:ext cx="911805" cy="339883"/>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Inputs</a:t>
            </a:r>
            <a:endParaRPr lang="en-US" dirty="0" smtClean="0">
              <a:solidFill>
                <a:schemeClr val="tx1"/>
              </a:solidFill>
            </a:endParaRPr>
          </a:p>
        </p:txBody>
      </p:sp>
      <p:sp>
        <p:nvSpPr>
          <p:cNvPr id="24" name="Rectangle 23"/>
          <p:cNvSpPr/>
          <p:nvPr/>
        </p:nvSpPr>
        <p:spPr>
          <a:xfrm>
            <a:off x="3074394" y="4086057"/>
            <a:ext cx="1207554" cy="493059"/>
          </a:xfrm>
          <a:prstGeom prst="rect">
            <a:avLst/>
          </a:prstGeom>
          <a:solidFill>
            <a:srgbClr val="30B88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Output</a:t>
            </a:r>
            <a:endParaRPr lang="en-US" dirty="0" smtClean="0">
              <a:solidFill>
                <a:schemeClr val="tx1"/>
              </a:solidFill>
            </a:endParaRPr>
          </a:p>
        </p:txBody>
      </p:sp>
      <p:cxnSp>
        <p:nvCxnSpPr>
          <p:cNvPr id="20" name="Straight Arrow Connector 19"/>
          <p:cNvCxnSpPr>
            <a:stCxn id="7" idx="0"/>
            <a:endCxn id="23" idx="2"/>
          </p:cNvCxnSpPr>
          <p:nvPr/>
        </p:nvCxnSpPr>
        <p:spPr>
          <a:xfrm flipV="1">
            <a:off x="2296806" y="2776164"/>
            <a:ext cx="1134304" cy="5154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24" idx="0"/>
          </p:cNvCxnSpPr>
          <p:nvPr/>
        </p:nvCxnSpPr>
        <p:spPr>
          <a:xfrm>
            <a:off x="2296806" y="3708432"/>
            <a:ext cx="1381365" cy="377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376173" y="2193796"/>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Select</a:t>
            </a:r>
          </a:p>
          <a:p>
            <a:pPr algn="ctr"/>
            <a:r>
              <a:rPr lang="en-US" dirty="0" smtClean="0">
                <a:solidFill>
                  <a:schemeClr val="tx1"/>
                </a:solidFill>
              </a:rPr>
              <a:t>Column</a:t>
            </a:r>
            <a:endParaRPr lang="en-US" dirty="0" smtClean="0">
              <a:solidFill>
                <a:schemeClr val="tx1"/>
              </a:solidFill>
            </a:endParaRPr>
          </a:p>
        </p:txBody>
      </p:sp>
      <p:sp>
        <p:nvSpPr>
          <p:cNvPr id="27" name="Right Arrow 26"/>
          <p:cNvSpPr/>
          <p:nvPr/>
        </p:nvSpPr>
        <p:spPr>
          <a:xfrm rot="12697360">
            <a:off x="5148120" y="2641427"/>
            <a:ext cx="405590" cy="228544"/>
          </a:xfrm>
          <a:prstGeom prst="righ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endParaRPr>
          </a:p>
        </p:txBody>
      </p:sp>
      <p:cxnSp>
        <p:nvCxnSpPr>
          <p:cNvPr id="25" name="Straight Arrow Connector 24"/>
          <p:cNvCxnSpPr>
            <a:endCxn id="30" idx="1"/>
          </p:cNvCxnSpPr>
          <p:nvPr/>
        </p:nvCxnSpPr>
        <p:spPr>
          <a:xfrm flipV="1">
            <a:off x="3862812" y="2440326"/>
            <a:ext cx="513361" cy="1868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50275" y="1994428"/>
            <a:ext cx="592983" cy="369332"/>
          </a:xfrm>
          <a:prstGeom prst="rect">
            <a:avLst/>
          </a:prstGeom>
          <a:noFill/>
          <a:ln>
            <a:solidFill>
              <a:schemeClr val="bg2"/>
            </a:solidFill>
          </a:ln>
        </p:spPr>
        <p:txBody>
          <a:bodyPr wrap="none" rtlCol="0">
            <a:spAutoFit/>
          </a:bodyPr>
          <a:lstStyle/>
          <a:p>
            <a:r>
              <a:rPr lang="en-US" dirty="0" smtClean="0"/>
              <a:t>FQN</a:t>
            </a:r>
            <a:endParaRPr lang="en-US" dirty="0"/>
          </a:p>
        </p:txBody>
      </p:sp>
      <p:sp>
        <p:nvSpPr>
          <p:cNvPr id="32" name="TextBox 31"/>
          <p:cNvSpPr txBox="1"/>
          <p:nvPr/>
        </p:nvSpPr>
        <p:spPr>
          <a:xfrm>
            <a:off x="6993202" y="2809438"/>
            <a:ext cx="1978106" cy="369332"/>
          </a:xfrm>
          <a:prstGeom prst="rect">
            <a:avLst/>
          </a:prstGeom>
          <a:noFill/>
          <a:ln>
            <a:solidFill>
              <a:schemeClr val="bg2"/>
            </a:solidFill>
          </a:ln>
        </p:spPr>
        <p:txBody>
          <a:bodyPr wrap="none" rtlCol="0">
            <a:spAutoFit/>
          </a:bodyPr>
          <a:lstStyle/>
          <a:p>
            <a:r>
              <a:rPr lang="en-US" dirty="0" err="1" smtClean="0"/>
              <a:t>BIGateway_PlantID</a:t>
            </a:r>
            <a:endParaRPr lang="en-US" dirty="0"/>
          </a:p>
        </p:txBody>
      </p:sp>
      <p:sp>
        <p:nvSpPr>
          <p:cNvPr id="33" name="TextBox 32"/>
          <p:cNvSpPr txBox="1"/>
          <p:nvPr/>
        </p:nvSpPr>
        <p:spPr>
          <a:xfrm>
            <a:off x="6980730" y="3361396"/>
            <a:ext cx="2003049" cy="369332"/>
          </a:xfrm>
          <a:prstGeom prst="rect">
            <a:avLst/>
          </a:prstGeom>
          <a:noFill/>
          <a:ln>
            <a:solidFill>
              <a:schemeClr val="bg2"/>
            </a:solidFill>
          </a:ln>
        </p:spPr>
        <p:txBody>
          <a:bodyPr wrap="none" rtlCol="0">
            <a:spAutoFit/>
          </a:bodyPr>
          <a:lstStyle/>
          <a:p>
            <a:r>
              <a:rPr lang="en-US" dirty="0" err="1" smtClean="0"/>
              <a:t>BIGateway_AssetID</a:t>
            </a:r>
            <a:endParaRPr lang="en-US" dirty="0"/>
          </a:p>
        </p:txBody>
      </p:sp>
      <p:sp>
        <p:nvSpPr>
          <p:cNvPr id="34" name="TextBox 33"/>
          <p:cNvSpPr txBox="1"/>
          <p:nvPr/>
        </p:nvSpPr>
        <p:spPr>
          <a:xfrm>
            <a:off x="6976648" y="3902977"/>
            <a:ext cx="2250140" cy="646331"/>
          </a:xfrm>
          <a:prstGeom prst="rect">
            <a:avLst/>
          </a:prstGeom>
          <a:noFill/>
          <a:ln>
            <a:solidFill>
              <a:schemeClr val="bg2"/>
            </a:solidFill>
          </a:ln>
        </p:spPr>
        <p:txBody>
          <a:bodyPr wrap="square" rtlCol="0">
            <a:spAutoFit/>
          </a:bodyPr>
          <a:lstStyle/>
          <a:p>
            <a:r>
              <a:rPr lang="en-US" dirty="0" err="1" smtClean="0"/>
              <a:t>BIGateway</a:t>
            </a:r>
            <a:r>
              <a:rPr lang="en-US" dirty="0" smtClean="0"/>
              <a:t>_</a:t>
            </a:r>
          </a:p>
          <a:p>
            <a:r>
              <a:rPr lang="en-US" dirty="0" err="1" smtClean="0"/>
              <a:t>MeasuredCalculation</a:t>
            </a:r>
            <a:endParaRPr lang="en-US" dirty="0"/>
          </a:p>
        </p:txBody>
      </p:sp>
    </p:spTree>
    <p:extLst>
      <p:ext uri="{BB962C8B-B14F-4D97-AF65-F5344CB8AC3E}">
        <p14:creationId xmlns:p14="http://schemas.microsoft.com/office/powerpoint/2010/main" val="16452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553303" y="509438"/>
            <a:ext cx="6831106" cy="2132166"/>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endParaRPr>
          </a:p>
        </p:txBody>
      </p:sp>
      <p:sp>
        <p:nvSpPr>
          <p:cNvPr id="3" name="Title 2"/>
          <p:cNvSpPr>
            <a:spLocks noGrp="1"/>
          </p:cNvSpPr>
          <p:nvPr>
            <p:ph type="title"/>
          </p:nvPr>
        </p:nvSpPr>
        <p:spPr>
          <a:xfrm>
            <a:off x="612648" y="585216"/>
            <a:ext cx="5007481" cy="804672"/>
          </a:xfrm>
        </p:spPr>
        <p:txBody>
          <a:bodyPr>
            <a:normAutofit/>
          </a:bodyPr>
          <a:lstStyle/>
          <a:p>
            <a:r>
              <a:rPr lang="en-US" dirty="0" smtClean="0"/>
              <a:t>Low Code </a:t>
            </a:r>
            <a:r>
              <a:rPr lang="en-US" dirty="0" err="1" smtClean="0"/>
              <a:t>Experience:End</a:t>
            </a:r>
            <a:r>
              <a:rPr lang="en-US" dirty="0" smtClean="0"/>
              <a:t> Result</a:t>
            </a:r>
            <a:endParaRPr lang="en-US" dirty="0"/>
          </a:p>
        </p:txBody>
      </p:sp>
      <p:sp>
        <p:nvSpPr>
          <p:cNvPr id="4" name="Content Placeholder 3"/>
          <p:cNvSpPr>
            <a:spLocks noGrp="1"/>
          </p:cNvSpPr>
          <p:nvPr>
            <p:ph sz="quarter" idx="20"/>
          </p:nvPr>
        </p:nvSpPr>
        <p:spPr>
          <a:xfrm>
            <a:off x="609600" y="1920875"/>
            <a:ext cx="3172485" cy="4142232"/>
          </a:xfrm>
        </p:spPr>
        <p:txBody>
          <a:bodyPr/>
          <a:lstStyle/>
          <a:p>
            <a:r>
              <a:rPr lang="en-US" dirty="0" smtClean="0"/>
              <a:t>REPEAT THE Necessary step by step drag &amp; drop……………… Till we get the final query to execute!</a:t>
            </a:r>
            <a:endParaRPr lang="en-US" dirty="0"/>
          </a:p>
        </p:txBody>
      </p:sp>
      <p:sp>
        <p:nvSpPr>
          <p:cNvPr id="5" name="Footer Placeholder 4"/>
          <p:cNvSpPr>
            <a:spLocks noGrp="1"/>
          </p:cNvSpPr>
          <p:nvPr>
            <p:ph type="ftr" sz="quarter" idx="22"/>
          </p:nvPr>
        </p:nvSpPr>
        <p:spPr/>
        <p:txBody>
          <a:bodyPr/>
          <a:lstStyle/>
          <a:p>
            <a:r>
              <a:rPr lang="en-GB" smtClean="0"/>
              <a:t>For Internal Use Only. ©2020 AVEVA Group plc and its subsidiaries. All rights reserved.</a:t>
            </a:r>
            <a:endParaRPr lang="en-GB" dirty="0"/>
          </a:p>
        </p:txBody>
      </p:sp>
      <p:sp>
        <p:nvSpPr>
          <p:cNvPr id="6" name="Slide Number Placeholder 5"/>
          <p:cNvSpPr>
            <a:spLocks noGrp="1"/>
          </p:cNvSpPr>
          <p:nvPr>
            <p:ph type="sldNum" sz="quarter" idx="23"/>
          </p:nvPr>
        </p:nvSpPr>
        <p:spPr/>
        <p:txBody>
          <a:bodyPr/>
          <a:lstStyle/>
          <a:p>
            <a:fld id="{267CDB12-45E5-4FD7-AE50-9CB5AFC72BA1}" type="slidenum">
              <a:rPr lang="en-GB" smtClean="0"/>
              <a:pPr/>
              <a:t>7</a:t>
            </a:fld>
            <a:endParaRPr lang="en-GB"/>
          </a:p>
        </p:txBody>
      </p:sp>
      <p:grpSp>
        <p:nvGrpSpPr>
          <p:cNvPr id="41" name="Group 40"/>
          <p:cNvGrpSpPr/>
          <p:nvPr/>
        </p:nvGrpSpPr>
        <p:grpSpPr>
          <a:xfrm>
            <a:off x="3667327" y="585216"/>
            <a:ext cx="7916682" cy="5416101"/>
            <a:chOff x="4603707" y="771439"/>
            <a:chExt cx="7373140" cy="5495326"/>
          </a:xfrm>
        </p:grpSpPr>
        <p:sp>
          <p:nvSpPr>
            <p:cNvPr id="7" name="Rectangle 6"/>
            <p:cNvSpPr/>
            <p:nvPr/>
          </p:nvSpPr>
          <p:spPr>
            <a:xfrm>
              <a:off x="5035119" y="1566647"/>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solidFill>
                    <a:schemeClr val="tx1"/>
                  </a:solidFill>
                </a:rPr>
                <a:t>CQAnalogSummary</a:t>
              </a:r>
              <a:endParaRPr lang="en-US" dirty="0" smtClean="0">
                <a:solidFill>
                  <a:schemeClr val="tx1"/>
                </a:solidFill>
              </a:endParaRPr>
            </a:p>
          </p:txBody>
        </p:sp>
        <p:cxnSp>
          <p:nvCxnSpPr>
            <p:cNvPr id="8" name="Straight Arrow Connector 7"/>
            <p:cNvCxnSpPr>
              <a:stCxn id="38" idx="2"/>
              <a:endCxn id="9" idx="1"/>
            </p:cNvCxnSpPr>
            <p:nvPr/>
          </p:nvCxnSpPr>
          <p:spPr>
            <a:xfrm>
              <a:off x="7765341" y="1111322"/>
              <a:ext cx="209633" cy="8035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74974" y="1668391"/>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Select</a:t>
              </a:r>
            </a:p>
            <a:p>
              <a:pPr algn="ctr"/>
              <a:r>
                <a:rPr lang="en-US" dirty="0" smtClean="0">
                  <a:solidFill>
                    <a:schemeClr val="tx1"/>
                  </a:solidFill>
                </a:rPr>
                <a:t>Column</a:t>
              </a:r>
              <a:endParaRPr lang="en-US" dirty="0" smtClean="0">
                <a:solidFill>
                  <a:schemeClr val="tx1"/>
                </a:solidFill>
              </a:endParaRPr>
            </a:p>
          </p:txBody>
        </p:sp>
        <p:cxnSp>
          <p:nvCxnSpPr>
            <p:cNvPr id="12" name="Straight Arrow Connector 11"/>
            <p:cNvCxnSpPr>
              <a:stCxn id="38" idx="2"/>
              <a:endCxn id="21" idx="1"/>
            </p:cNvCxnSpPr>
            <p:nvPr/>
          </p:nvCxnSpPr>
          <p:spPr>
            <a:xfrm>
              <a:off x="7765341" y="1111322"/>
              <a:ext cx="272888" cy="223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03707" y="1573793"/>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14" name="TextBox 13"/>
            <p:cNvSpPr txBox="1"/>
            <p:nvPr/>
          </p:nvSpPr>
          <p:spPr>
            <a:xfrm>
              <a:off x="9869603" y="873353"/>
              <a:ext cx="592983" cy="369332"/>
            </a:xfrm>
            <a:prstGeom prst="rect">
              <a:avLst/>
            </a:prstGeom>
            <a:noFill/>
            <a:ln>
              <a:solidFill>
                <a:schemeClr val="bg2"/>
              </a:solidFill>
            </a:ln>
          </p:spPr>
          <p:txBody>
            <a:bodyPr wrap="none" rtlCol="0">
              <a:spAutoFit/>
            </a:bodyPr>
            <a:lstStyle/>
            <a:p>
              <a:r>
                <a:rPr lang="en-US" dirty="0" smtClean="0"/>
                <a:t>FQN</a:t>
              </a:r>
              <a:endParaRPr lang="en-US" dirty="0"/>
            </a:p>
          </p:txBody>
        </p:sp>
        <p:sp>
          <p:nvSpPr>
            <p:cNvPr id="15" name="TextBox 14"/>
            <p:cNvSpPr txBox="1"/>
            <p:nvPr/>
          </p:nvSpPr>
          <p:spPr>
            <a:xfrm>
              <a:off x="9618916" y="1726219"/>
              <a:ext cx="1978106" cy="369332"/>
            </a:xfrm>
            <a:prstGeom prst="rect">
              <a:avLst/>
            </a:prstGeom>
            <a:noFill/>
            <a:ln>
              <a:solidFill>
                <a:schemeClr val="bg2"/>
              </a:solidFill>
            </a:ln>
          </p:spPr>
          <p:txBody>
            <a:bodyPr wrap="none" rtlCol="0">
              <a:spAutoFit/>
            </a:bodyPr>
            <a:lstStyle/>
            <a:p>
              <a:r>
                <a:rPr lang="en-US" dirty="0" err="1" smtClean="0"/>
                <a:t>BIGateway_PlantID</a:t>
              </a:r>
              <a:endParaRPr lang="en-US" dirty="0"/>
            </a:p>
          </p:txBody>
        </p:sp>
        <p:sp>
          <p:nvSpPr>
            <p:cNvPr id="17" name="TextBox 16"/>
            <p:cNvSpPr txBox="1"/>
            <p:nvPr/>
          </p:nvSpPr>
          <p:spPr>
            <a:xfrm>
              <a:off x="9657833" y="2279942"/>
              <a:ext cx="2003049" cy="369332"/>
            </a:xfrm>
            <a:prstGeom prst="rect">
              <a:avLst/>
            </a:prstGeom>
            <a:noFill/>
            <a:ln>
              <a:solidFill>
                <a:schemeClr val="bg2"/>
              </a:solidFill>
            </a:ln>
          </p:spPr>
          <p:txBody>
            <a:bodyPr wrap="none" rtlCol="0">
              <a:spAutoFit/>
            </a:bodyPr>
            <a:lstStyle/>
            <a:p>
              <a:r>
                <a:rPr lang="en-US" dirty="0" err="1" smtClean="0"/>
                <a:t>BIGateway_AssetID</a:t>
              </a:r>
              <a:endParaRPr lang="en-US" dirty="0"/>
            </a:p>
          </p:txBody>
        </p:sp>
        <p:cxnSp>
          <p:nvCxnSpPr>
            <p:cNvPr id="18" name="Elbow Connector 17"/>
            <p:cNvCxnSpPr>
              <a:stCxn id="9" idx="3"/>
              <a:endCxn id="14" idx="1"/>
            </p:cNvCxnSpPr>
            <p:nvPr/>
          </p:nvCxnSpPr>
          <p:spPr>
            <a:xfrm flipV="1">
              <a:off x="8925233" y="1058019"/>
              <a:ext cx="944370" cy="85690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a:endCxn id="15" idx="1"/>
            </p:cNvCxnSpPr>
            <p:nvPr/>
          </p:nvCxnSpPr>
          <p:spPr>
            <a:xfrm flipV="1">
              <a:off x="8925233" y="1910885"/>
              <a:ext cx="693683" cy="40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3"/>
              <a:endCxn id="17" idx="1"/>
            </p:cNvCxnSpPr>
            <p:nvPr/>
          </p:nvCxnSpPr>
          <p:spPr>
            <a:xfrm>
              <a:off x="8925233" y="1914921"/>
              <a:ext cx="732600" cy="54968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038229" y="3098090"/>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Filter</a:t>
              </a:r>
              <a:endParaRPr lang="en-US" dirty="0" smtClean="0">
                <a:solidFill>
                  <a:schemeClr val="tx1"/>
                </a:solidFill>
              </a:endParaRPr>
            </a:p>
          </p:txBody>
        </p:sp>
        <p:cxnSp>
          <p:nvCxnSpPr>
            <p:cNvPr id="22" name="Straight Arrow Connector 21"/>
            <p:cNvCxnSpPr>
              <a:stCxn id="21" idx="3"/>
            </p:cNvCxnSpPr>
            <p:nvPr/>
          </p:nvCxnSpPr>
          <p:spPr>
            <a:xfrm>
              <a:off x="8988488" y="3344620"/>
              <a:ext cx="73821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726707" y="3168567"/>
              <a:ext cx="2250140" cy="646331"/>
            </a:xfrm>
            <a:prstGeom prst="rect">
              <a:avLst/>
            </a:prstGeom>
            <a:noFill/>
            <a:ln>
              <a:solidFill>
                <a:schemeClr val="bg2"/>
              </a:solidFill>
            </a:ln>
          </p:spPr>
          <p:txBody>
            <a:bodyPr wrap="square" rtlCol="0">
              <a:spAutoFit/>
            </a:bodyPr>
            <a:lstStyle/>
            <a:p>
              <a:r>
                <a:rPr lang="en-US" dirty="0" err="1" smtClean="0"/>
                <a:t>BIGateway</a:t>
              </a:r>
              <a:r>
                <a:rPr lang="en-US" dirty="0" smtClean="0"/>
                <a:t>_</a:t>
              </a:r>
            </a:p>
            <a:p>
              <a:r>
                <a:rPr lang="en-US" dirty="0" err="1" smtClean="0"/>
                <a:t>MeasuredCalculation</a:t>
              </a:r>
              <a:endParaRPr lang="en-US" dirty="0"/>
            </a:p>
          </p:txBody>
        </p:sp>
        <p:cxnSp>
          <p:nvCxnSpPr>
            <p:cNvPr id="24" name="Straight Arrow Connector 23"/>
            <p:cNvCxnSpPr>
              <a:stCxn id="23" idx="2"/>
              <a:endCxn id="25" idx="0"/>
            </p:cNvCxnSpPr>
            <p:nvPr/>
          </p:nvCxnSpPr>
          <p:spPr>
            <a:xfrm>
              <a:off x="10851777" y="3814898"/>
              <a:ext cx="0" cy="652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221419" y="4467185"/>
              <a:ext cx="1260716" cy="439271"/>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Efficiency</a:t>
              </a:r>
              <a:endParaRPr lang="en-US" dirty="0" smtClean="0">
                <a:solidFill>
                  <a:schemeClr val="tx1"/>
                </a:solidFill>
              </a:endParaRPr>
            </a:p>
          </p:txBody>
        </p:sp>
        <p:cxnSp>
          <p:nvCxnSpPr>
            <p:cNvPr id="26" name="Straight Arrow Connector 25"/>
            <p:cNvCxnSpPr>
              <a:stCxn id="37" idx="2"/>
              <a:endCxn id="27" idx="0"/>
            </p:cNvCxnSpPr>
            <p:nvPr/>
          </p:nvCxnSpPr>
          <p:spPr>
            <a:xfrm>
              <a:off x="6181418" y="3728607"/>
              <a:ext cx="0" cy="6461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77641" y="4374776"/>
              <a:ext cx="1207554" cy="513750"/>
            </a:xfrm>
            <a:prstGeom prst="rect">
              <a:avLst/>
            </a:prstGeom>
            <a:solidFill>
              <a:srgbClr val="30B88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Select</a:t>
              </a:r>
              <a:endParaRPr lang="en-US" dirty="0" smtClean="0">
                <a:solidFill>
                  <a:schemeClr val="tx1"/>
                </a:solidFill>
              </a:endParaRPr>
            </a:p>
          </p:txBody>
        </p:sp>
        <p:cxnSp>
          <p:nvCxnSpPr>
            <p:cNvPr id="28" name="Straight Arrow Connector 27"/>
            <p:cNvCxnSpPr>
              <a:stCxn id="27" idx="3"/>
              <a:endCxn id="31" idx="1"/>
            </p:cNvCxnSpPr>
            <p:nvPr/>
          </p:nvCxnSpPr>
          <p:spPr>
            <a:xfrm flipV="1">
              <a:off x="6785195" y="4195086"/>
              <a:ext cx="718145" cy="4365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3"/>
              <a:endCxn id="32" idx="1"/>
            </p:cNvCxnSpPr>
            <p:nvPr/>
          </p:nvCxnSpPr>
          <p:spPr>
            <a:xfrm>
              <a:off x="6785195" y="4631651"/>
              <a:ext cx="894532" cy="75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3"/>
              <a:endCxn id="33" idx="1"/>
            </p:cNvCxnSpPr>
            <p:nvPr/>
          </p:nvCxnSpPr>
          <p:spPr>
            <a:xfrm>
              <a:off x="6785195" y="4631651"/>
              <a:ext cx="726638" cy="6443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03340" y="4010420"/>
              <a:ext cx="592983" cy="369332"/>
            </a:xfrm>
            <a:prstGeom prst="rect">
              <a:avLst/>
            </a:prstGeom>
            <a:noFill/>
            <a:ln>
              <a:solidFill>
                <a:schemeClr val="bg2"/>
              </a:solidFill>
            </a:ln>
          </p:spPr>
          <p:txBody>
            <a:bodyPr wrap="none" rtlCol="0">
              <a:spAutoFit/>
            </a:bodyPr>
            <a:lstStyle/>
            <a:p>
              <a:r>
                <a:rPr lang="en-US" dirty="0" smtClean="0"/>
                <a:t>FQN</a:t>
              </a:r>
              <a:endParaRPr lang="en-US" dirty="0"/>
            </a:p>
          </p:txBody>
        </p:sp>
        <p:sp>
          <p:nvSpPr>
            <p:cNvPr id="32" name="TextBox 31"/>
            <p:cNvSpPr txBox="1"/>
            <p:nvPr/>
          </p:nvSpPr>
          <p:spPr>
            <a:xfrm>
              <a:off x="7679727" y="4522674"/>
              <a:ext cx="1978106" cy="369332"/>
            </a:xfrm>
            <a:prstGeom prst="rect">
              <a:avLst/>
            </a:prstGeom>
            <a:noFill/>
            <a:ln>
              <a:solidFill>
                <a:schemeClr val="bg2"/>
              </a:solidFill>
            </a:ln>
          </p:spPr>
          <p:txBody>
            <a:bodyPr wrap="none" rtlCol="0">
              <a:spAutoFit/>
            </a:bodyPr>
            <a:lstStyle/>
            <a:p>
              <a:r>
                <a:rPr lang="en-US" dirty="0" err="1" smtClean="0"/>
                <a:t>BIGateway_PlantID</a:t>
              </a:r>
              <a:endParaRPr lang="en-US" dirty="0"/>
            </a:p>
          </p:txBody>
        </p:sp>
        <p:sp>
          <p:nvSpPr>
            <p:cNvPr id="33" name="TextBox 32"/>
            <p:cNvSpPr txBox="1"/>
            <p:nvPr/>
          </p:nvSpPr>
          <p:spPr>
            <a:xfrm>
              <a:off x="7511833" y="5091339"/>
              <a:ext cx="2003049" cy="369332"/>
            </a:xfrm>
            <a:prstGeom prst="rect">
              <a:avLst/>
            </a:prstGeom>
            <a:noFill/>
            <a:ln>
              <a:solidFill>
                <a:schemeClr val="bg2"/>
              </a:solidFill>
            </a:ln>
          </p:spPr>
          <p:txBody>
            <a:bodyPr wrap="none" rtlCol="0">
              <a:spAutoFit/>
            </a:bodyPr>
            <a:lstStyle/>
            <a:p>
              <a:r>
                <a:rPr lang="en-US" dirty="0" err="1" smtClean="0"/>
                <a:t>BIGateway_AssetID</a:t>
              </a:r>
              <a:endParaRPr lang="en-US" dirty="0"/>
            </a:p>
          </p:txBody>
        </p:sp>
        <p:cxnSp>
          <p:nvCxnSpPr>
            <p:cNvPr id="34" name="Straight Arrow Connector 33"/>
            <p:cNvCxnSpPr>
              <a:stCxn id="27" idx="3"/>
              <a:endCxn id="35" idx="1"/>
            </p:cNvCxnSpPr>
            <p:nvPr/>
          </p:nvCxnSpPr>
          <p:spPr>
            <a:xfrm>
              <a:off x="6785195" y="4631651"/>
              <a:ext cx="834268" cy="13119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19463" y="5620434"/>
              <a:ext cx="2250140" cy="646331"/>
            </a:xfrm>
            <a:prstGeom prst="rect">
              <a:avLst/>
            </a:prstGeom>
            <a:noFill/>
            <a:ln>
              <a:solidFill>
                <a:schemeClr val="bg2"/>
              </a:solidFill>
            </a:ln>
          </p:spPr>
          <p:txBody>
            <a:bodyPr wrap="square" rtlCol="0">
              <a:spAutoFit/>
            </a:bodyPr>
            <a:lstStyle/>
            <a:p>
              <a:r>
                <a:rPr lang="en-US" dirty="0" err="1" smtClean="0"/>
                <a:t>BIGateway</a:t>
              </a:r>
              <a:r>
                <a:rPr lang="en-US" dirty="0" smtClean="0"/>
                <a:t>_</a:t>
              </a:r>
            </a:p>
            <a:p>
              <a:r>
                <a:rPr lang="en-US" dirty="0" err="1" smtClean="0"/>
                <a:t>MeasuredCalculation</a:t>
              </a:r>
              <a:endParaRPr lang="en-US" dirty="0"/>
            </a:p>
          </p:txBody>
        </p:sp>
        <p:cxnSp>
          <p:nvCxnSpPr>
            <p:cNvPr id="36" name="Straight Arrow Connector 35"/>
            <p:cNvCxnSpPr>
              <a:stCxn id="7" idx="2"/>
              <a:endCxn id="37" idx="0"/>
            </p:cNvCxnSpPr>
            <p:nvPr/>
          </p:nvCxnSpPr>
          <p:spPr>
            <a:xfrm>
              <a:off x="6169424" y="1983510"/>
              <a:ext cx="11994" cy="12520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577641" y="3235548"/>
              <a:ext cx="1207554" cy="493059"/>
            </a:xfrm>
            <a:prstGeom prst="rect">
              <a:avLst/>
            </a:prstGeom>
            <a:solidFill>
              <a:srgbClr val="30B88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Output</a:t>
              </a:r>
              <a:endParaRPr lang="en-US" dirty="0" smtClean="0">
                <a:solidFill>
                  <a:schemeClr val="tx1"/>
                </a:solidFill>
              </a:endParaRPr>
            </a:p>
          </p:txBody>
        </p:sp>
        <p:sp>
          <p:nvSpPr>
            <p:cNvPr id="38" name="Rectangle 37"/>
            <p:cNvSpPr/>
            <p:nvPr/>
          </p:nvSpPr>
          <p:spPr>
            <a:xfrm>
              <a:off x="7309438" y="771439"/>
              <a:ext cx="911805" cy="339883"/>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Inputs</a:t>
              </a:r>
              <a:endParaRPr lang="en-US" dirty="0" smtClean="0">
                <a:solidFill>
                  <a:schemeClr val="tx1"/>
                </a:solidFill>
              </a:endParaRPr>
            </a:p>
          </p:txBody>
        </p:sp>
        <p:cxnSp>
          <p:nvCxnSpPr>
            <p:cNvPr id="39" name="Straight Arrow Connector 38"/>
            <p:cNvCxnSpPr>
              <a:stCxn id="7" idx="0"/>
              <a:endCxn id="38" idx="1"/>
            </p:cNvCxnSpPr>
            <p:nvPr/>
          </p:nvCxnSpPr>
          <p:spPr>
            <a:xfrm flipV="1">
              <a:off x="6169424" y="941381"/>
              <a:ext cx="1140014" cy="625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74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2"/>
          <a:stretch>
            <a:fillRect/>
          </a:stretch>
        </p:blipFill>
        <p:spPr>
          <a:xfrm>
            <a:off x="3909653" y="-217409"/>
            <a:ext cx="8933972" cy="8789097"/>
          </a:xfrm>
          <a:prstGeom prst="rect">
            <a:avLst/>
          </a:prstGeom>
        </p:spPr>
      </p:pic>
      <p:sp>
        <p:nvSpPr>
          <p:cNvPr id="47" name="Rectangle 46"/>
          <p:cNvSpPr/>
          <p:nvPr/>
        </p:nvSpPr>
        <p:spPr>
          <a:xfrm>
            <a:off x="4545106" y="879661"/>
            <a:ext cx="7658868" cy="2240057"/>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tx1"/>
              </a:solidFill>
            </a:endParaRPr>
          </a:p>
        </p:txBody>
      </p:sp>
      <p:sp>
        <p:nvSpPr>
          <p:cNvPr id="4" name="Content Placeholder 3"/>
          <p:cNvSpPr>
            <a:spLocks noGrp="1"/>
          </p:cNvSpPr>
          <p:nvPr>
            <p:ph sz="quarter" idx="20"/>
          </p:nvPr>
        </p:nvSpPr>
        <p:spPr>
          <a:xfrm>
            <a:off x="609600" y="1920875"/>
            <a:ext cx="3172485" cy="4142232"/>
          </a:xfrm>
        </p:spPr>
        <p:txBody>
          <a:bodyPr/>
          <a:lstStyle/>
          <a:p>
            <a:r>
              <a:rPr lang="en-US" dirty="0" smtClean="0"/>
              <a:t>REPEAT THE Necessary step by step drag &amp; drop……………… Till we get the final query to execute!</a:t>
            </a:r>
            <a:endParaRPr lang="en-US" dirty="0"/>
          </a:p>
        </p:txBody>
      </p:sp>
      <p:sp>
        <p:nvSpPr>
          <p:cNvPr id="5" name="Footer Placeholder 4"/>
          <p:cNvSpPr>
            <a:spLocks noGrp="1"/>
          </p:cNvSpPr>
          <p:nvPr>
            <p:ph type="ftr" sz="quarter" idx="22"/>
          </p:nvPr>
        </p:nvSpPr>
        <p:spPr/>
        <p:txBody>
          <a:bodyPr/>
          <a:lstStyle/>
          <a:p>
            <a:r>
              <a:rPr lang="en-GB" smtClean="0"/>
              <a:t>For Internal Use Only. ©2020 AVEVA Group plc and its subsidiaries. All rights reserved.</a:t>
            </a:r>
            <a:endParaRPr lang="en-GB" dirty="0"/>
          </a:p>
        </p:txBody>
      </p:sp>
      <p:sp>
        <p:nvSpPr>
          <p:cNvPr id="6" name="Slide Number Placeholder 5"/>
          <p:cNvSpPr>
            <a:spLocks noGrp="1"/>
          </p:cNvSpPr>
          <p:nvPr>
            <p:ph type="sldNum" sz="quarter" idx="23"/>
          </p:nvPr>
        </p:nvSpPr>
        <p:spPr/>
        <p:txBody>
          <a:bodyPr/>
          <a:lstStyle/>
          <a:p>
            <a:fld id="{267CDB12-45E5-4FD7-AE50-9CB5AFC72BA1}" type="slidenum">
              <a:rPr lang="en-GB" smtClean="0"/>
              <a:pPr/>
              <a:t>8</a:t>
            </a:fld>
            <a:endParaRPr lang="en-GB"/>
          </a:p>
        </p:txBody>
      </p:sp>
      <p:grpSp>
        <p:nvGrpSpPr>
          <p:cNvPr id="41" name="Group 40"/>
          <p:cNvGrpSpPr/>
          <p:nvPr/>
        </p:nvGrpSpPr>
        <p:grpSpPr>
          <a:xfrm>
            <a:off x="4626550" y="1262605"/>
            <a:ext cx="7916682" cy="5416101"/>
            <a:chOff x="4603707" y="771439"/>
            <a:chExt cx="7373140" cy="5495326"/>
          </a:xfrm>
        </p:grpSpPr>
        <p:sp>
          <p:nvSpPr>
            <p:cNvPr id="7" name="Rectangle 6"/>
            <p:cNvSpPr/>
            <p:nvPr/>
          </p:nvSpPr>
          <p:spPr>
            <a:xfrm>
              <a:off x="5035119" y="1566647"/>
              <a:ext cx="2268609" cy="416863"/>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solidFill>
                    <a:schemeClr val="tx1"/>
                  </a:solidFill>
                </a:rPr>
                <a:t>CQAnalogSummary</a:t>
              </a:r>
              <a:endParaRPr lang="en-US" dirty="0" smtClean="0">
                <a:solidFill>
                  <a:schemeClr val="tx1"/>
                </a:solidFill>
              </a:endParaRPr>
            </a:p>
          </p:txBody>
        </p:sp>
        <p:cxnSp>
          <p:nvCxnSpPr>
            <p:cNvPr id="8" name="Straight Arrow Connector 7"/>
            <p:cNvCxnSpPr>
              <a:stCxn id="38" idx="2"/>
              <a:endCxn id="9" idx="1"/>
            </p:cNvCxnSpPr>
            <p:nvPr/>
          </p:nvCxnSpPr>
          <p:spPr>
            <a:xfrm>
              <a:off x="7765341" y="1111322"/>
              <a:ext cx="209633" cy="8035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74974" y="1668391"/>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Select</a:t>
              </a:r>
            </a:p>
            <a:p>
              <a:pPr algn="ctr"/>
              <a:r>
                <a:rPr lang="en-US" dirty="0" smtClean="0">
                  <a:solidFill>
                    <a:schemeClr val="tx1"/>
                  </a:solidFill>
                </a:rPr>
                <a:t>Column</a:t>
              </a:r>
              <a:endParaRPr lang="en-US" dirty="0" smtClean="0">
                <a:solidFill>
                  <a:schemeClr val="tx1"/>
                </a:solidFill>
              </a:endParaRPr>
            </a:p>
          </p:txBody>
        </p:sp>
        <p:cxnSp>
          <p:nvCxnSpPr>
            <p:cNvPr id="12" name="Straight Arrow Connector 11"/>
            <p:cNvCxnSpPr>
              <a:stCxn id="38" idx="2"/>
              <a:endCxn id="21" idx="1"/>
            </p:cNvCxnSpPr>
            <p:nvPr/>
          </p:nvCxnSpPr>
          <p:spPr>
            <a:xfrm>
              <a:off x="7765341" y="1111322"/>
              <a:ext cx="272888" cy="223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03707" y="1573793"/>
              <a:ext cx="457199" cy="369332"/>
            </a:xfrm>
            <a:prstGeom prst="rect">
              <a:avLst/>
            </a:prstGeom>
            <a:solidFill>
              <a:schemeClr val="bg2"/>
            </a:solidFill>
          </p:spPr>
          <p:txBody>
            <a:bodyPr wrap="square" rtlCol="0">
              <a:spAutoFit/>
            </a:bodyPr>
            <a:lstStyle/>
            <a:p>
              <a:pPr algn="ctr"/>
              <a:r>
                <a:rPr lang="en-US" dirty="0" smtClean="0"/>
                <a:t>Q</a:t>
              </a:r>
              <a:endParaRPr lang="en-US" dirty="0"/>
            </a:p>
          </p:txBody>
        </p:sp>
        <p:sp>
          <p:nvSpPr>
            <p:cNvPr id="14" name="TextBox 13"/>
            <p:cNvSpPr txBox="1"/>
            <p:nvPr/>
          </p:nvSpPr>
          <p:spPr>
            <a:xfrm>
              <a:off x="9869603" y="873353"/>
              <a:ext cx="592983" cy="369332"/>
            </a:xfrm>
            <a:prstGeom prst="rect">
              <a:avLst/>
            </a:prstGeom>
            <a:noFill/>
            <a:ln>
              <a:solidFill>
                <a:schemeClr val="bg2"/>
              </a:solidFill>
            </a:ln>
          </p:spPr>
          <p:txBody>
            <a:bodyPr wrap="none" rtlCol="0">
              <a:spAutoFit/>
            </a:bodyPr>
            <a:lstStyle/>
            <a:p>
              <a:r>
                <a:rPr lang="en-US" dirty="0" smtClean="0"/>
                <a:t>FQN</a:t>
              </a:r>
              <a:endParaRPr lang="en-US" dirty="0"/>
            </a:p>
          </p:txBody>
        </p:sp>
        <p:sp>
          <p:nvSpPr>
            <p:cNvPr id="15" name="TextBox 14"/>
            <p:cNvSpPr txBox="1"/>
            <p:nvPr/>
          </p:nvSpPr>
          <p:spPr>
            <a:xfrm>
              <a:off x="9618916" y="1726219"/>
              <a:ext cx="1978106" cy="369332"/>
            </a:xfrm>
            <a:prstGeom prst="rect">
              <a:avLst/>
            </a:prstGeom>
            <a:noFill/>
            <a:ln>
              <a:solidFill>
                <a:schemeClr val="bg2"/>
              </a:solidFill>
            </a:ln>
          </p:spPr>
          <p:txBody>
            <a:bodyPr wrap="none" rtlCol="0">
              <a:spAutoFit/>
            </a:bodyPr>
            <a:lstStyle/>
            <a:p>
              <a:r>
                <a:rPr lang="en-US" dirty="0" err="1" smtClean="0"/>
                <a:t>BIGateway_PlantID</a:t>
              </a:r>
              <a:endParaRPr lang="en-US" dirty="0"/>
            </a:p>
          </p:txBody>
        </p:sp>
        <p:sp>
          <p:nvSpPr>
            <p:cNvPr id="17" name="TextBox 16"/>
            <p:cNvSpPr txBox="1"/>
            <p:nvPr/>
          </p:nvSpPr>
          <p:spPr>
            <a:xfrm>
              <a:off x="9657833" y="2279942"/>
              <a:ext cx="2003049" cy="369332"/>
            </a:xfrm>
            <a:prstGeom prst="rect">
              <a:avLst/>
            </a:prstGeom>
            <a:noFill/>
            <a:ln>
              <a:solidFill>
                <a:schemeClr val="bg2"/>
              </a:solidFill>
            </a:ln>
          </p:spPr>
          <p:txBody>
            <a:bodyPr wrap="none" rtlCol="0">
              <a:spAutoFit/>
            </a:bodyPr>
            <a:lstStyle/>
            <a:p>
              <a:r>
                <a:rPr lang="en-US" dirty="0" err="1" smtClean="0"/>
                <a:t>BIGateway_AssetID</a:t>
              </a:r>
              <a:endParaRPr lang="en-US" dirty="0"/>
            </a:p>
          </p:txBody>
        </p:sp>
        <p:cxnSp>
          <p:nvCxnSpPr>
            <p:cNvPr id="18" name="Elbow Connector 17"/>
            <p:cNvCxnSpPr>
              <a:stCxn id="9" idx="3"/>
              <a:endCxn id="14" idx="1"/>
            </p:cNvCxnSpPr>
            <p:nvPr/>
          </p:nvCxnSpPr>
          <p:spPr>
            <a:xfrm flipV="1">
              <a:off x="8925233" y="1058019"/>
              <a:ext cx="944370" cy="85690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a:endCxn id="15" idx="1"/>
            </p:cNvCxnSpPr>
            <p:nvPr/>
          </p:nvCxnSpPr>
          <p:spPr>
            <a:xfrm flipV="1">
              <a:off x="8925233" y="1910885"/>
              <a:ext cx="693683" cy="40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3"/>
              <a:endCxn id="17" idx="1"/>
            </p:cNvCxnSpPr>
            <p:nvPr/>
          </p:nvCxnSpPr>
          <p:spPr>
            <a:xfrm>
              <a:off x="8925233" y="1914921"/>
              <a:ext cx="732600" cy="54968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038229" y="3098090"/>
              <a:ext cx="950259" cy="493059"/>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Filter</a:t>
              </a:r>
              <a:endParaRPr lang="en-US" dirty="0" smtClean="0">
                <a:solidFill>
                  <a:schemeClr val="tx1"/>
                </a:solidFill>
              </a:endParaRPr>
            </a:p>
          </p:txBody>
        </p:sp>
        <p:cxnSp>
          <p:nvCxnSpPr>
            <p:cNvPr id="22" name="Straight Arrow Connector 21"/>
            <p:cNvCxnSpPr>
              <a:stCxn id="21" idx="3"/>
            </p:cNvCxnSpPr>
            <p:nvPr/>
          </p:nvCxnSpPr>
          <p:spPr>
            <a:xfrm>
              <a:off x="8988488" y="3344620"/>
              <a:ext cx="73821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726707" y="3168567"/>
              <a:ext cx="2250140" cy="646331"/>
            </a:xfrm>
            <a:prstGeom prst="rect">
              <a:avLst/>
            </a:prstGeom>
            <a:noFill/>
            <a:ln>
              <a:solidFill>
                <a:schemeClr val="bg2"/>
              </a:solidFill>
            </a:ln>
          </p:spPr>
          <p:txBody>
            <a:bodyPr wrap="square" rtlCol="0">
              <a:spAutoFit/>
            </a:bodyPr>
            <a:lstStyle/>
            <a:p>
              <a:r>
                <a:rPr lang="en-US" dirty="0" err="1" smtClean="0"/>
                <a:t>BIGateway</a:t>
              </a:r>
              <a:r>
                <a:rPr lang="en-US" dirty="0" smtClean="0"/>
                <a:t>_</a:t>
              </a:r>
            </a:p>
            <a:p>
              <a:r>
                <a:rPr lang="en-US" dirty="0" err="1" smtClean="0"/>
                <a:t>MeasuredCalculation</a:t>
              </a:r>
              <a:endParaRPr lang="en-US" dirty="0"/>
            </a:p>
          </p:txBody>
        </p:sp>
        <p:cxnSp>
          <p:nvCxnSpPr>
            <p:cNvPr id="24" name="Straight Arrow Connector 23"/>
            <p:cNvCxnSpPr>
              <a:stCxn id="23" idx="2"/>
              <a:endCxn id="25" idx="0"/>
            </p:cNvCxnSpPr>
            <p:nvPr/>
          </p:nvCxnSpPr>
          <p:spPr>
            <a:xfrm>
              <a:off x="10851777" y="3814898"/>
              <a:ext cx="0" cy="652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221419" y="4467185"/>
              <a:ext cx="1260716" cy="439271"/>
            </a:xfrm>
            <a:prstGeom prst="rect">
              <a:avLst/>
            </a:prstGeom>
            <a:solidFill>
              <a:schemeClr val="accent6">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Efficiency</a:t>
              </a:r>
              <a:endParaRPr lang="en-US" dirty="0" smtClean="0">
                <a:solidFill>
                  <a:schemeClr val="tx1"/>
                </a:solidFill>
              </a:endParaRPr>
            </a:p>
          </p:txBody>
        </p:sp>
        <p:cxnSp>
          <p:nvCxnSpPr>
            <p:cNvPr id="26" name="Straight Arrow Connector 25"/>
            <p:cNvCxnSpPr>
              <a:stCxn id="37" idx="2"/>
              <a:endCxn id="27" idx="0"/>
            </p:cNvCxnSpPr>
            <p:nvPr/>
          </p:nvCxnSpPr>
          <p:spPr>
            <a:xfrm>
              <a:off x="6181418" y="3728607"/>
              <a:ext cx="0" cy="6461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77641" y="4374776"/>
              <a:ext cx="1207554" cy="513750"/>
            </a:xfrm>
            <a:prstGeom prst="rect">
              <a:avLst/>
            </a:prstGeom>
            <a:solidFill>
              <a:srgbClr val="30B88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Select</a:t>
              </a:r>
              <a:endParaRPr lang="en-US" dirty="0" smtClean="0">
                <a:solidFill>
                  <a:schemeClr val="tx1"/>
                </a:solidFill>
              </a:endParaRPr>
            </a:p>
          </p:txBody>
        </p:sp>
        <p:cxnSp>
          <p:nvCxnSpPr>
            <p:cNvPr id="28" name="Straight Arrow Connector 27"/>
            <p:cNvCxnSpPr>
              <a:stCxn id="27" idx="3"/>
              <a:endCxn id="31" idx="1"/>
            </p:cNvCxnSpPr>
            <p:nvPr/>
          </p:nvCxnSpPr>
          <p:spPr>
            <a:xfrm flipV="1">
              <a:off x="6785195" y="4195086"/>
              <a:ext cx="718145" cy="4365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3"/>
              <a:endCxn id="32" idx="1"/>
            </p:cNvCxnSpPr>
            <p:nvPr/>
          </p:nvCxnSpPr>
          <p:spPr>
            <a:xfrm>
              <a:off x="6785195" y="4631651"/>
              <a:ext cx="894532" cy="75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3"/>
              <a:endCxn id="33" idx="1"/>
            </p:cNvCxnSpPr>
            <p:nvPr/>
          </p:nvCxnSpPr>
          <p:spPr>
            <a:xfrm>
              <a:off x="6785195" y="4631651"/>
              <a:ext cx="726638" cy="6443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03340" y="4010420"/>
              <a:ext cx="592983" cy="369332"/>
            </a:xfrm>
            <a:prstGeom prst="rect">
              <a:avLst/>
            </a:prstGeom>
            <a:noFill/>
            <a:ln>
              <a:solidFill>
                <a:schemeClr val="bg2"/>
              </a:solidFill>
            </a:ln>
          </p:spPr>
          <p:txBody>
            <a:bodyPr wrap="none" rtlCol="0">
              <a:spAutoFit/>
            </a:bodyPr>
            <a:lstStyle/>
            <a:p>
              <a:r>
                <a:rPr lang="en-US" dirty="0" smtClean="0"/>
                <a:t>FQN</a:t>
              </a:r>
              <a:endParaRPr lang="en-US" dirty="0"/>
            </a:p>
          </p:txBody>
        </p:sp>
        <p:sp>
          <p:nvSpPr>
            <p:cNvPr id="32" name="TextBox 31"/>
            <p:cNvSpPr txBox="1"/>
            <p:nvPr/>
          </p:nvSpPr>
          <p:spPr>
            <a:xfrm>
              <a:off x="7679727" y="4522674"/>
              <a:ext cx="1978106" cy="369332"/>
            </a:xfrm>
            <a:prstGeom prst="rect">
              <a:avLst/>
            </a:prstGeom>
            <a:noFill/>
            <a:ln>
              <a:solidFill>
                <a:schemeClr val="bg2"/>
              </a:solidFill>
            </a:ln>
          </p:spPr>
          <p:txBody>
            <a:bodyPr wrap="none" rtlCol="0">
              <a:spAutoFit/>
            </a:bodyPr>
            <a:lstStyle/>
            <a:p>
              <a:r>
                <a:rPr lang="en-US" dirty="0" err="1" smtClean="0"/>
                <a:t>BIGateway_PlantID</a:t>
              </a:r>
              <a:endParaRPr lang="en-US" dirty="0"/>
            </a:p>
          </p:txBody>
        </p:sp>
        <p:sp>
          <p:nvSpPr>
            <p:cNvPr id="33" name="TextBox 32"/>
            <p:cNvSpPr txBox="1"/>
            <p:nvPr/>
          </p:nvSpPr>
          <p:spPr>
            <a:xfrm>
              <a:off x="7511833" y="5091339"/>
              <a:ext cx="2003049" cy="369332"/>
            </a:xfrm>
            <a:prstGeom prst="rect">
              <a:avLst/>
            </a:prstGeom>
            <a:noFill/>
            <a:ln>
              <a:solidFill>
                <a:schemeClr val="bg2"/>
              </a:solidFill>
            </a:ln>
          </p:spPr>
          <p:txBody>
            <a:bodyPr wrap="none" rtlCol="0">
              <a:spAutoFit/>
            </a:bodyPr>
            <a:lstStyle/>
            <a:p>
              <a:r>
                <a:rPr lang="en-US" dirty="0" err="1" smtClean="0"/>
                <a:t>BIGateway_AssetID</a:t>
              </a:r>
              <a:endParaRPr lang="en-US" dirty="0"/>
            </a:p>
          </p:txBody>
        </p:sp>
        <p:cxnSp>
          <p:nvCxnSpPr>
            <p:cNvPr id="34" name="Straight Arrow Connector 33"/>
            <p:cNvCxnSpPr>
              <a:stCxn id="27" idx="3"/>
              <a:endCxn id="35" idx="1"/>
            </p:cNvCxnSpPr>
            <p:nvPr/>
          </p:nvCxnSpPr>
          <p:spPr>
            <a:xfrm>
              <a:off x="6785195" y="4631651"/>
              <a:ext cx="834268" cy="13119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19463" y="5620434"/>
              <a:ext cx="2250140" cy="646331"/>
            </a:xfrm>
            <a:prstGeom prst="rect">
              <a:avLst/>
            </a:prstGeom>
            <a:noFill/>
            <a:ln>
              <a:solidFill>
                <a:schemeClr val="bg2"/>
              </a:solidFill>
            </a:ln>
          </p:spPr>
          <p:txBody>
            <a:bodyPr wrap="square" rtlCol="0">
              <a:spAutoFit/>
            </a:bodyPr>
            <a:lstStyle/>
            <a:p>
              <a:r>
                <a:rPr lang="en-US" dirty="0" err="1" smtClean="0"/>
                <a:t>BIGateway</a:t>
              </a:r>
              <a:r>
                <a:rPr lang="en-US" dirty="0" smtClean="0"/>
                <a:t>_</a:t>
              </a:r>
            </a:p>
            <a:p>
              <a:r>
                <a:rPr lang="en-US" dirty="0" err="1" smtClean="0"/>
                <a:t>MeasuredCalculation</a:t>
              </a:r>
              <a:endParaRPr lang="en-US" dirty="0"/>
            </a:p>
          </p:txBody>
        </p:sp>
        <p:cxnSp>
          <p:nvCxnSpPr>
            <p:cNvPr id="36" name="Straight Arrow Connector 35"/>
            <p:cNvCxnSpPr>
              <a:stCxn id="7" idx="2"/>
              <a:endCxn id="37" idx="0"/>
            </p:cNvCxnSpPr>
            <p:nvPr/>
          </p:nvCxnSpPr>
          <p:spPr>
            <a:xfrm>
              <a:off x="6169424" y="1983510"/>
              <a:ext cx="11994" cy="12520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577641" y="3235548"/>
              <a:ext cx="1207554" cy="493059"/>
            </a:xfrm>
            <a:prstGeom prst="rect">
              <a:avLst/>
            </a:prstGeom>
            <a:solidFill>
              <a:srgbClr val="30B887"/>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Output</a:t>
              </a:r>
              <a:endParaRPr lang="en-US" dirty="0" smtClean="0">
                <a:solidFill>
                  <a:schemeClr val="tx1"/>
                </a:solidFill>
              </a:endParaRPr>
            </a:p>
          </p:txBody>
        </p:sp>
        <p:sp>
          <p:nvSpPr>
            <p:cNvPr id="38" name="Rectangle 37"/>
            <p:cNvSpPr/>
            <p:nvPr/>
          </p:nvSpPr>
          <p:spPr>
            <a:xfrm>
              <a:off x="7309438" y="771439"/>
              <a:ext cx="911805" cy="339883"/>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tx1"/>
                  </a:solidFill>
                </a:rPr>
                <a:t>Inputs</a:t>
              </a:r>
              <a:endParaRPr lang="en-US" dirty="0" smtClean="0">
                <a:solidFill>
                  <a:schemeClr val="tx1"/>
                </a:solidFill>
              </a:endParaRPr>
            </a:p>
          </p:txBody>
        </p:sp>
        <p:cxnSp>
          <p:nvCxnSpPr>
            <p:cNvPr id="39" name="Straight Arrow Connector 38"/>
            <p:cNvCxnSpPr>
              <a:stCxn id="7" idx="0"/>
              <a:endCxn id="38" idx="1"/>
            </p:cNvCxnSpPr>
            <p:nvPr/>
          </p:nvCxnSpPr>
          <p:spPr>
            <a:xfrm flipV="1">
              <a:off x="6169424" y="941381"/>
              <a:ext cx="1140014" cy="625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V="1">
            <a:off x="4078220" y="5231602"/>
            <a:ext cx="7796499" cy="44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rotWithShape="1">
          <a:blip r:embed="rId2"/>
          <a:srcRect t="42177" r="-208"/>
          <a:stretch/>
        </p:blipFill>
        <p:spPr>
          <a:xfrm>
            <a:off x="4023840" y="3468918"/>
            <a:ext cx="8519392" cy="4537216"/>
          </a:xfrm>
          <a:prstGeom prst="rect">
            <a:avLst/>
          </a:prstGeom>
        </p:spPr>
      </p:pic>
      <p:sp>
        <p:nvSpPr>
          <p:cNvPr id="43" name="Title 2"/>
          <p:cNvSpPr txBox="1">
            <a:spLocks/>
          </p:cNvSpPr>
          <p:nvPr/>
        </p:nvSpPr>
        <p:spPr>
          <a:xfrm>
            <a:off x="82284" y="600583"/>
            <a:ext cx="3823171" cy="804672"/>
          </a:xfrm>
          <a:prstGeom prst="rect">
            <a:avLst/>
          </a:prstGeom>
        </p:spPr>
        <p:txBody>
          <a:bodyPr vert="horz" lIns="0" tIns="0" rIns="0" bIns="0" rtlCol="0" anchor="ctr" anchorCtr="0">
            <a:normAutofit fontScale="92500"/>
          </a:bodyPr>
          <a:lst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a:lstStyle>
          <a:p>
            <a:r>
              <a:rPr lang="en-US" dirty="0" smtClean="0"/>
              <a:t>Low Code </a:t>
            </a:r>
            <a:r>
              <a:rPr lang="en-US" dirty="0" err="1" smtClean="0"/>
              <a:t>Experience:End</a:t>
            </a:r>
            <a:r>
              <a:rPr lang="en-US" dirty="0" smtClean="0"/>
              <a:t> Result</a:t>
            </a:r>
            <a:endParaRPr lang="en-US" dirty="0"/>
          </a:p>
        </p:txBody>
      </p:sp>
    </p:spTree>
    <p:extLst>
      <p:ext uri="{BB962C8B-B14F-4D97-AF65-F5344CB8AC3E}">
        <p14:creationId xmlns:p14="http://schemas.microsoft.com/office/powerpoint/2010/main" val="305683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73A4B-F704-0444-B794-F2AD9DD2DE2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4015739" y="2539688"/>
            <a:ext cx="4160521" cy="1778623"/>
          </a:xfrm>
          <a:prstGeom prst="rect">
            <a:avLst/>
          </a:prstGeom>
        </p:spPr>
      </p:pic>
      <p:sp>
        <p:nvSpPr>
          <p:cNvPr id="2" name="Rectangle 1">
            <a:extLst>
              <a:ext uri="{FF2B5EF4-FFF2-40B4-BE49-F238E27FC236}">
                <a16:creationId xmlns:a16="http://schemas.microsoft.com/office/drawing/2014/main" id="{B070309D-E8B6-6F44-9340-78ACECD09FDB}"/>
              </a:ext>
            </a:extLst>
          </p:cNvPr>
          <p:cNvSpPr/>
          <p:nvPr/>
        </p:nvSpPr>
        <p:spPr>
          <a:xfrm>
            <a:off x="10202091" y="6185647"/>
            <a:ext cx="1566775" cy="5463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id="{68CEF30E-9AA9-284F-A211-D130EA7F097F}"/>
              </a:ext>
            </a:extLst>
          </p:cNvPr>
          <p:cNvSpPr txBox="1">
            <a:spLocks/>
          </p:cNvSpPr>
          <p:nvPr/>
        </p:nvSpPr>
        <p:spPr>
          <a:xfrm>
            <a:off x="252000" y="6398600"/>
            <a:ext cx="216000" cy="180000"/>
          </a:xfrm>
          <a:prstGeom prst="rect">
            <a:avLst/>
          </a:prstGeom>
        </p:spPr>
        <p:txBody>
          <a:bodyPr vert="horz" wrap="square" lIns="0" tIns="0" rIns="0" bIns="0" rtlCol="0" anchor="b" anchorCtr="0">
            <a:noAutofit/>
          </a:bodyPr>
          <a:lstStyle>
            <a:defPPr>
              <a:defRPr lang="en-US"/>
            </a:defPPr>
            <a:lvl1pPr marL="0" algn="r" defTabSz="457200" rtl="0" eaLnBrk="1" latinLnBrk="0" hangingPunct="1">
              <a:defRPr sz="7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7CDB12-45E5-4FD7-AE50-9CB5AFC72BA1}" type="slidenum">
              <a:rPr lang="en-GB" smtClean="0"/>
              <a:pPr/>
              <a:t>9</a:t>
            </a:fld>
            <a:endParaRPr lang="en-GB" dirty="0"/>
          </a:p>
        </p:txBody>
      </p:sp>
      <p:sp>
        <p:nvSpPr>
          <p:cNvPr id="8" name="Footer Placeholder 4">
            <a:extLst>
              <a:ext uri="{FF2B5EF4-FFF2-40B4-BE49-F238E27FC236}">
                <a16:creationId xmlns:a16="http://schemas.microsoft.com/office/drawing/2014/main" id="{D200BC56-647B-6641-9B4C-0015A17F2048}"/>
              </a:ext>
            </a:extLst>
          </p:cNvPr>
          <p:cNvSpPr txBox="1">
            <a:spLocks/>
          </p:cNvSpPr>
          <p:nvPr/>
        </p:nvSpPr>
        <p:spPr>
          <a:xfrm>
            <a:off x="612648" y="6256544"/>
            <a:ext cx="7187184" cy="322056"/>
          </a:xfrm>
          <a:prstGeom prst="rect">
            <a:avLst/>
          </a:prstGeom>
        </p:spPr>
        <p:txBody>
          <a:bodyPr vert="horz" lIns="0" tIns="0" rIns="0" bIns="0" rtlCol="0" anchor="b"/>
          <a:lstStyle>
            <a:defPPr>
              <a:defRPr lang="en-US"/>
            </a:defPPr>
            <a:lvl1pPr marL="0" algn="l" defTabSz="457200" rtl="0" eaLnBrk="1" latinLnBrk="0" hangingPunct="1">
              <a:defRPr sz="7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©2020 AVEVA Group plc and its subsidiaries. All rights reserved.</a:t>
            </a:r>
          </a:p>
        </p:txBody>
      </p:sp>
    </p:spTree>
    <p:extLst>
      <p:ext uri="{BB962C8B-B14F-4D97-AF65-F5344CB8AC3E}">
        <p14:creationId xmlns:p14="http://schemas.microsoft.com/office/powerpoint/2010/main" val="15102067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VEVA_PowerPoint_Oct2019_v2">
  <a:themeElements>
    <a:clrScheme name="FINAL AVEVA">
      <a:dk1>
        <a:srgbClr val="000000"/>
      </a:dk1>
      <a:lt1>
        <a:srgbClr val="FFFFFF"/>
      </a:lt1>
      <a:dk2>
        <a:srgbClr val="3C1451"/>
      </a:dk2>
      <a:lt2>
        <a:srgbClr val="F70656"/>
      </a:lt2>
      <a:accent1>
        <a:srgbClr val="6B04A8"/>
      </a:accent1>
      <a:accent2>
        <a:srgbClr val="BC11FF"/>
      </a:accent2>
      <a:accent3>
        <a:srgbClr val="3B20C0"/>
      </a:accent3>
      <a:accent4>
        <a:srgbClr val="4D69E0"/>
      </a:accent4>
      <a:accent5>
        <a:srgbClr val="93B0FF"/>
      </a:accent5>
      <a:accent6>
        <a:srgbClr val="97A1B0"/>
      </a:accent6>
      <a:hlink>
        <a:srgbClr val="F41459"/>
      </a:hlink>
      <a:folHlink>
        <a:srgbClr val="013274"/>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EVA_PowerPoint_Template_Oct2019_v3.potx" id="{C4DCD6EF-2664-49E3-A2D1-3E8A055CCA62}" vid="{B04DC88E-E4FB-4F10-9519-CEF174A0F4E1}"/>
    </a:ext>
  </a:extLst>
</a:theme>
</file>

<file path=ppt/theme/theme2.xml><?xml version="1.0" encoding="utf-8"?>
<a:theme xmlns:a="http://schemas.openxmlformats.org/drawingml/2006/main" name="AVEVA_PowerPoint_Dec2019">
  <a:themeElements>
    <a:clrScheme name="FINAL AVEVA">
      <a:dk1>
        <a:srgbClr val="000000"/>
      </a:dk1>
      <a:lt1>
        <a:srgbClr val="FFFFFF"/>
      </a:lt1>
      <a:dk2>
        <a:srgbClr val="3C1451"/>
      </a:dk2>
      <a:lt2>
        <a:srgbClr val="F70656"/>
      </a:lt2>
      <a:accent1>
        <a:srgbClr val="6B04A8"/>
      </a:accent1>
      <a:accent2>
        <a:srgbClr val="BC11FF"/>
      </a:accent2>
      <a:accent3>
        <a:srgbClr val="3B20C0"/>
      </a:accent3>
      <a:accent4>
        <a:srgbClr val="4D69E0"/>
      </a:accent4>
      <a:accent5>
        <a:srgbClr val="93B0FF"/>
      </a:accent5>
      <a:accent6>
        <a:srgbClr val="97A1B0"/>
      </a:accent6>
      <a:hlink>
        <a:srgbClr val="F41459"/>
      </a:hlink>
      <a:folHlink>
        <a:srgbClr val="013274"/>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chemeClr val="bg2"/>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Presentation1" id="{6B331F81-4BD3-4165-8D4B-F1141DD20AFC}" vid="{C14B3C6F-5792-4874-9609-91A2599887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A5408B8B379D440863DA842E85A3421" ma:contentTypeVersion="13" ma:contentTypeDescription="Create a new document." ma:contentTypeScope="" ma:versionID="be771c66cd02d1d68fb699e0646cc32e">
  <xsd:schema xmlns:xsd="http://www.w3.org/2001/XMLSchema" xmlns:xs="http://www.w3.org/2001/XMLSchema" xmlns:p="http://schemas.microsoft.com/office/2006/metadata/properties" xmlns:ns2="6c40f4e7-a85e-48c3-99f3-b85063776b26" xmlns:ns3="5cb96cd8-23b4-4a2c-b864-070c2404a292" targetNamespace="http://schemas.microsoft.com/office/2006/metadata/properties" ma:root="true" ma:fieldsID="d598a5350616defd3d08b44d9ea3349d" ns2:_="" ns3:_="">
    <xsd:import namespace="6c40f4e7-a85e-48c3-99f3-b85063776b26"/>
    <xsd:import namespace="5cb96cd8-23b4-4a2c-b864-070c2404a29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0f4e7-a85e-48c3-99f3-b85063776b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b96cd8-23b4-4a2c-b864-070c2404a29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6c40f4e7-a85e-48c3-99f3-b85063776b26">SALE-2041085185-941</_dlc_DocId>
    <_dlc_DocIdUrl xmlns="6c40f4e7-a85e-48c3-99f3-b85063776b26">
      <Url>https://aveva.sharepoint.com/teams/Sales/Enablement/Highspot/_layouts/15/DocIdRedir.aspx?ID=SALE-2041085185-941</Url>
      <Description>SALE-2041085185-941</Description>
    </_dlc_DocIdUrl>
  </documentManagement>
</p:properties>
</file>

<file path=customXml/itemProps1.xml><?xml version="1.0" encoding="utf-8"?>
<ds:datastoreItem xmlns:ds="http://schemas.openxmlformats.org/officeDocument/2006/customXml" ds:itemID="{621F8254-2BC3-4745-B2DD-2473D27A3C26}">
  <ds:schemaRefs>
    <ds:schemaRef ds:uri="http://schemas.microsoft.com/sharepoint/v3/contenttype/forms"/>
  </ds:schemaRefs>
</ds:datastoreItem>
</file>

<file path=customXml/itemProps2.xml><?xml version="1.0" encoding="utf-8"?>
<ds:datastoreItem xmlns:ds="http://schemas.openxmlformats.org/officeDocument/2006/customXml" ds:itemID="{5E72DAB0-E8EE-428B-92C0-C3AB112A6649}">
  <ds:schemaRefs>
    <ds:schemaRef ds:uri="http://schemas.microsoft.com/sharepoint/events"/>
  </ds:schemaRefs>
</ds:datastoreItem>
</file>

<file path=customXml/itemProps3.xml><?xml version="1.0" encoding="utf-8"?>
<ds:datastoreItem xmlns:ds="http://schemas.openxmlformats.org/officeDocument/2006/customXml" ds:itemID="{75524B32-3EC7-4EA9-9CDC-4448DDCEA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0f4e7-a85e-48c3-99f3-b85063776b26"/>
    <ds:schemaRef ds:uri="5cb96cd8-23b4-4a2c-b864-070c2404a2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10E1EF7-2E86-4AC0-AA4D-DC6FCD9DD43D}">
  <ds:schemaRefs>
    <ds:schemaRef ds:uri="http://schemas.microsoft.com/office/2006/metadata/properties"/>
    <ds:schemaRef ds:uri="http://purl.org/dc/elements/1.1/"/>
    <ds:schemaRef ds:uri="5cb96cd8-23b4-4a2c-b864-070c2404a292"/>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6c40f4e7-a85e-48c3-99f3-b85063776b2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AVEVA_PowerPoint_Oct2019_v2</Template>
  <TotalTime>337</TotalTime>
  <Words>531</Words>
  <Application>Microsoft Office PowerPoint</Application>
  <PresentationFormat>Widescreen</PresentationFormat>
  <Paragraphs>154</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Muli</vt:lpstr>
      <vt:lpstr>Segoe UI</vt:lpstr>
      <vt:lpstr>Wingdings</vt:lpstr>
      <vt:lpstr>AVEVA_PowerPoint_Oct2019_v2</vt:lpstr>
      <vt:lpstr>AVEVA_PowerPoint_Dec2019</vt:lpstr>
      <vt:lpstr>PowerPoint Presentation</vt:lpstr>
      <vt:lpstr>Why Enable Low Coding?</vt:lpstr>
      <vt:lpstr>Simplified Query Experience -Example</vt:lpstr>
      <vt:lpstr>Low Code experience:Step 1</vt:lpstr>
      <vt:lpstr>Low Code experience:Step 2</vt:lpstr>
      <vt:lpstr>Low Code experience(Step3)</vt:lpstr>
      <vt:lpstr>Low Code Experience:End Result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Talbott</dc:creator>
  <dc:description>Version 4.0_x000d_
Job 1581_x000d_
Aug. 5, 2019</dc:description>
  <cp:lastModifiedBy>ZhangSheng Tan</cp:lastModifiedBy>
  <cp:revision>70</cp:revision>
  <cp:lastPrinted>2019-08-05T14:07:05Z</cp:lastPrinted>
  <dcterms:created xsi:type="dcterms:W3CDTF">2019-11-01T10:23:43Z</dcterms:created>
  <dcterms:modified xsi:type="dcterms:W3CDTF">2020-10-15T09:13:32Z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0x0101001A5408B8B379D440863DA842E85A3421</vt:lpwstr>
  </property>
  <property fmtid="{D5CDD505-2E9C-101B-9397-08002B2CF9AE}" pid="3" name="_dlc_DocIdItemGuid">
    <vt:lpwstr>415a26c3-e466-457e-8c12-4c3cc2fdbd78</vt:lpwstr>
  </property>
</Properties>
</file>